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6" r:id="rId2"/>
  </p:sldMasterIdLst>
  <p:notesMasterIdLst>
    <p:notesMasterId r:id="rId26"/>
  </p:notesMasterIdLst>
  <p:handoutMasterIdLst>
    <p:handoutMasterId r:id="rId27"/>
  </p:handoutMasterIdLst>
  <p:sldIdLst>
    <p:sldId id="282" r:id="rId3"/>
    <p:sldId id="305" r:id="rId4"/>
    <p:sldId id="307" r:id="rId5"/>
    <p:sldId id="346" r:id="rId6"/>
    <p:sldId id="360" r:id="rId7"/>
    <p:sldId id="405" r:id="rId8"/>
    <p:sldId id="328" r:id="rId9"/>
    <p:sldId id="351" r:id="rId10"/>
    <p:sldId id="408" r:id="rId11"/>
    <p:sldId id="352" r:id="rId12"/>
    <p:sldId id="308" r:id="rId13"/>
    <p:sldId id="358" r:id="rId14"/>
    <p:sldId id="359" r:id="rId15"/>
    <p:sldId id="350" r:id="rId16"/>
    <p:sldId id="347" r:id="rId17"/>
    <p:sldId id="349" r:id="rId18"/>
    <p:sldId id="327" r:id="rId19"/>
    <p:sldId id="330" r:id="rId20"/>
    <p:sldId id="312" r:id="rId21"/>
    <p:sldId id="316" r:id="rId22"/>
    <p:sldId id="353" r:id="rId23"/>
    <p:sldId id="357" r:id="rId24"/>
    <p:sldId id="344" r:id="rId25"/>
  </p:sldIdLst>
  <p:sldSz cx="9144000" cy="6858000" type="screen4x3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pos="4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llemlayout 4 - Markering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DF18680-E054-41AD-8BC1-D1AEF772440D}" styleName="Mellemlayout 2 - Marker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>
      <p:cViewPr varScale="1">
        <p:scale>
          <a:sx n="110" d="100"/>
          <a:sy n="110" d="100"/>
        </p:scale>
        <p:origin x="1602" y="108"/>
      </p:cViewPr>
      <p:guideLst>
        <p:guide orient="horz" pos="1207"/>
        <p:guide pos="4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30D0E-54AD-4C90-921F-BA278C9E7D79}" type="datetimeFigureOut">
              <a:rPr lang="da-DK" smtClean="0"/>
              <a:t>02-11-2023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2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50445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4672F-F4C6-4423-84CA-B15E84EB81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4776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0F1EA-78F0-4C8C-A6CC-6BBAD6620063}" type="datetimeFigureOut">
              <a:rPr lang="da-DK" smtClean="0"/>
              <a:pPr/>
              <a:t>02-11-2023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5AA01-ECC9-4FD8-995B-DC223179CC26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1718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7A1AA8-B0B8-4303-9AB7-1858CD23EA24}" type="slidenum">
              <a:rPr lang="da-DK" smtClean="0"/>
              <a:pPr/>
              <a:t>1</a:t>
            </a:fld>
            <a:endParaRPr lang="da-DK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775576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7A1AA8-B0B8-4303-9AB7-1858CD23EA24}" type="slidenum">
              <a:rPr lang="da-DK" smtClean="0"/>
              <a:pPr/>
              <a:t>10</a:t>
            </a:fld>
            <a:endParaRPr lang="da-DK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135091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7A1AA8-B0B8-4303-9AB7-1858CD23EA24}" type="slidenum">
              <a:rPr lang="da-DK" smtClean="0"/>
              <a:pPr/>
              <a:t>11</a:t>
            </a:fld>
            <a:endParaRPr lang="da-DK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04981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7A1AA8-B0B8-4303-9AB7-1858CD23EA24}" type="slidenum">
              <a:rPr lang="da-DK" smtClean="0"/>
              <a:pPr/>
              <a:t>12</a:t>
            </a:fld>
            <a:endParaRPr lang="da-DK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207521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7A1AA8-B0B8-4303-9AB7-1858CD23EA24}" type="slidenum">
              <a:rPr lang="da-DK" smtClean="0"/>
              <a:pPr/>
              <a:t>13</a:t>
            </a:fld>
            <a:endParaRPr lang="da-DK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107419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7A1AA8-B0B8-4303-9AB7-1858CD23EA24}" type="slidenum">
              <a:rPr lang="da-DK" smtClean="0"/>
              <a:pPr/>
              <a:t>14</a:t>
            </a:fld>
            <a:endParaRPr lang="da-DK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183213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7A1AA8-B0B8-4303-9AB7-1858CD23EA24}" type="slidenum">
              <a:rPr lang="da-DK" smtClean="0"/>
              <a:pPr/>
              <a:t>15</a:t>
            </a:fld>
            <a:endParaRPr lang="da-DK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827182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7A1AA8-B0B8-4303-9AB7-1858CD23EA24}" type="slidenum">
              <a:rPr lang="da-DK" smtClean="0"/>
              <a:pPr/>
              <a:t>16</a:t>
            </a:fld>
            <a:endParaRPr lang="da-DK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368835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7A1AA8-B0B8-4303-9AB7-1858CD23EA24}" type="slidenum">
              <a:rPr lang="da-DK" smtClean="0"/>
              <a:pPr/>
              <a:t>17</a:t>
            </a:fld>
            <a:endParaRPr lang="da-DK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015203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7A1AA8-B0B8-4303-9AB7-1858CD23EA24}" type="slidenum">
              <a:rPr lang="da-DK" smtClean="0"/>
              <a:pPr/>
              <a:t>18</a:t>
            </a:fld>
            <a:endParaRPr lang="da-DK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599023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7A1AA8-B0B8-4303-9AB7-1858CD23EA24}" type="slidenum">
              <a:rPr lang="da-DK" smtClean="0"/>
              <a:pPr/>
              <a:t>19</a:t>
            </a:fld>
            <a:endParaRPr lang="da-DK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81968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7A1AA8-B0B8-4303-9AB7-1858CD23EA24}" type="slidenum">
              <a:rPr lang="da-DK" smtClean="0"/>
              <a:pPr/>
              <a:t>2</a:t>
            </a:fld>
            <a:endParaRPr lang="da-DK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816906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7A1AA8-B0B8-4303-9AB7-1858CD23EA24}" type="slidenum">
              <a:rPr lang="da-DK" smtClean="0"/>
              <a:pPr/>
              <a:t>20</a:t>
            </a:fld>
            <a:endParaRPr lang="da-DK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862310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7A1AA8-B0B8-4303-9AB7-1858CD23EA24}" type="slidenum">
              <a:rPr lang="da-DK" smtClean="0"/>
              <a:pPr/>
              <a:t>21</a:t>
            </a:fld>
            <a:endParaRPr lang="da-DK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286713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7A1AA8-B0B8-4303-9AB7-1858CD23EA24}" type="slidenum">
              <a:rPr lang="da-DK" smtClean="0"/>
              <a:pPr/>
              <a:t>22</a:t>
            </a:fld>
            <a:endParaRPr lang="da-DK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797646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7A1AA8-B0B8-4303-9AB7-1858CD23EA24}" type="slidenum">
              <a:rPr lang="da-DK" smtClean="0"/>
              <a:pPr/>
              <a:t>23</a:t>
            </a:fld>
            <a:endParaRPr lang="da-DK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1219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7A1AA8-B0B8-4303-9AB7-1858CD23EA24}" type="slidenum">
              <a:rPr lang="da-DK" smtClean="0"/>
              <a:pPr/>
              <a:t>3</a:t>
            </a:fld>
            <a:endParaRPr lang="da-DK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18133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7A1AA8-B0B8-4303-9AB7-1858CD23EA24}" type="slidenum">
              <a:rPr lang="da-DK" smtClean="0"/>
              <a:pPr/>
              <a:t>4</a:t>
            </a:fld>
            <a:endParaRPr lang="da-DK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74242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7A1AA8-B0B8-4303-9AB7-1858CD23EA24}" type="slidenum">
              <a:rPr lang="da-DK" smtClean="0"/>
              <a:pPr/>
              <a:t>5</a:t>
            </a:fld>
            <a:endParaRPr lang="da-DK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73418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7A1AA8-B0B8-4303-9AB7-1858CD23EA24}" type="slidenum">
              <a:rPr lang="da-DK" smtClean="0"/>
              <a:pPr/>
              <a:t>6</a:t>
            </a:fld>
            <a:endParaRPr lang="da-DK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46748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7A1AA8-B0B8-4303-9AB7-1858CD23EA24}" type="slidenum">
              <a:rPr lang="da-DK" smtClean="0"/>
              <a:pPr/>
              <a:t>7</a:t>
            </a:fld>
            <a:endParaRPr lang="da-DK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205349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7A1AA8-B0B8-4303-9AB7-1858CD23EA24}" type="slidenum">
              <a:rPr lang="da-DK" smtClean="0"/>
              <a:pPr/>
              <a:t>8</a:t>
            </a:fld>
            <a:endParaRPr lang="da-DK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674669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7A1AA8-B0B8-4303-9AB7-1858CD23EA24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da-D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21283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6ECF9-4353-4D29-869B-D27DF11D7104}" type="datetime1">
              <a:rPr lang="da-DK" smtClean="0"/>
              <a:pPr/>
              <a:t>02-11-2023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92A8-9834-49A8-B033-A26C13B8A70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30921-E784-4320-8B83-723011E81C80}" type="datetime1">
              <a:rPr lang="da-DK" smtClean="0"/>
              <a:pPr/>
              <a:t>02-11-2023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92A8-9834-49A8-B033-A26C13B8A70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7BEC-AD00-43D6-A090-6CA7414267AA}" type="datetime1">
              <a:rPr lang="da-DK" smtClean="0"/>
              <a:pPr/>
              <a:t>02-11-2023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92A8-9834-49A8-B033-A26C13B8A70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slide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dsholder til tekst 17">
            <a:extLst>
              <a:ext uri="{FF2B5EF4-FFF2-40B4-BE49-F238E27FC236}">
                <a16:creationId xmlns:a16="http://schemas.microsoft.com/office/drawing/2014/main" id="{2933A528-A180-449D-AB63-C5751F3E24D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-108000" y="0"/>
            <a:ext cx="7454700" cy="6969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dirty="0"/>
              <a:t> </a:t>
            </a:r>
          </a:p>
        </p:txBody>
      </p:sp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id="{F36B1A23-79BC-476C-AC40-BA8C1EC1B733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022672" y="-658"/>
            <a:ext cx="3326123" cy="68834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Billede</a:t>
            </a:r>
          </a:p>
        </p:txBody>
      </p:sp>
      <p:sp>
        <p:nvSpPr>
          <p:cNvPr id="5" name="Titel 1"/>
          <p:cNvSpPr>
            <a:spLocks noGrp="1"/>
          </p:cNvSpPr>
          <p:nvPr>
            <p:ph type="title" hasCustomPrompt="1"/>
          </p:nvPr>
        </p:nvSpPr>
        <p:spPr>
          <a:xfrm>
            <a:off x="810000" y="1136158"/>
            <a:ext cx="3915000" cy="1116000"/>
          </a:xfrm>
        </p:spPr>
        <p:txBody>
          <a:bodyPr anchor="b" anchorCtr="0">
            <a:noAutofit/>
          </a:bodyPr>
          <a:lstStyle>
            <a:lvl1pPr algn="l">
              <a:lnSpc>
                <a:spcPts val="3150"/>
              </a:lnSpc>
              <a:defRPr sz="5850" cap="none" spc="17" baseline="0">
                <a:solidFill>
                  <a:srgbClr val="FFFFFF"/>
                </a:solidFill>
              </a:defRPr>
            </a:lvl1pPr>
          </a:lstStyle>
          <a:p>
            <a:r>
              <a:rPr lang="nn-NO" noProof="0" dirty="0"/>
              <a:t>Titel (1 li.)</a:t>
            </a:r>
          </a:p>
        </p:txBody>
      </p:sp>
      <p:sp>
        <p:nvSpPr>
          <p:cNvPr id="6" name="Pladsholder til tekst 4"/>
          <p:cNvSpPr>
            <a:spLocks noGrp="1"/>
          </p:cNvSpPr>
          <p:nvPr>
            <p:ph type="body" sz="quarter" idx="17" hasCustomPrompt="1"/>
          </p:nvPr>
        </p:nvSpPr>
        <p:spPr>
          <a:xfrm>
            <a:off x="810000" y="2310516"/>
            <a:ext cx="2970000" cy="1260000"/>
          </a:xfrm>
        </p:spPr>
        <p:txBody>
          <a:bodyPr>
            <a:noAutofit/>
          </a:bodyPr>
          <a:lstStyle>
            <a:lvl1pPr marL="0" indent="0" algn="l">
              <a:lnSpc>
                <a:spcPts val="1800"/>
              </a:lnSpc>
              <a:spcBef>
                <a:spcPts val="0"/>
              </a:spcBef>
              <a:buNone/>
              <a:defRPr sz="1800" b="1" i="0" cap="none" baseline="0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nn-NO" noProof="0" dirty="0"/>
              <a:t>Underoverskrift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3245C2F3-0F33-45F9-AE1E-21B41D81D48C}"/>
              </a:ext>
            </a:extLst>
          </p:cNvPr>
          <p:cNvSpPr txBox="1"/>
          <p:nvPr/>
        </p:nvSpPr>
        <p:spPr>
          <a:xfrm>
            <a:off x="-2244263" y="0"/>
            <a:ext cx="2106000" cy="45091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r>
              <a:rPr lang="da-DK" sz="975" b="1" dirty="0">
                <a:latin typeface="+mj-lt"/>
              </a:rPr>
              <a:t>Vejledning til titelside</a:t>
            </a:r>
          </a:p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dirty="0">
                <a:latin typeface="+mj-lt"/>
              </a:rPr>
              <a:t>OBS: Når du har indsat/udskiftet et billede på titelslide, skal du altid sørge for at placere billedet bag alle øvrige elementer på siden. </a:t>
            </a:r>
          </a:p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dirty="0">
                <a:latin typeface="+mj-lt"/>
              </a:rPr>
              <a:t>Titelslide skal se ud som på billedet nedenfor, når billede er indsat/-udskiftet.</a:t>
            </a:r>
          </a:p>
          <a:p>
            <a:endParaRPr lang="da-DK" sz="900" dirty="0">
              <a:latin typeface="+mj-lt"/>
            </a:endParaRPr>
          </a:p>
          <a:p>
            <a:r>
              <a:rPr lang="da-DK" sz="900" b="1" dirty="0">
                <a:latin typeface="+mj-lt"/>
              </a:rPr>
              <a:t>A. Indsættelse af billede</a:t>
            </a:r>
          </a:p>
          <a:p>
            <a:pPr marL="257175" indent="-257175">
              <a:buFont typeface="+mj-lt"/>
              <a:buAutoNum type="arabicPeriod"/>
            </a:pPr>
            <a:r>
              <a:rPr lang="da-DK" sz="900" dirty="0">
                <a:latin typeface="+mj-lt"/>
              </a:rPr>
              <a:t>Højreklik på billede og vælg ”Placér bagest”</a:t>
            </a:r>
          </a:p>
          <a:p>
            <a:pPr marL="257175" indent="-257175">
              <a:buFont typeface="+mj-lt"/>
              <a:buAutoNum type="arabicPeriod"/>
            </a:pPr>
            <a:endParaRPr lang="da-DK" sz="900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900" b="1" dirty="0">
                <a:latin typeface="+mj-lt"/>
              </a:rPr>
              <a:t>B. Udskiftning af billede</a:t>
            </a:r>
          </a:p>
          <a:p>
            <a:pPr marL="257175" indent="-257175">
              <a:buFont typeface="+mj-lt"/>
              <a:buAutoNum type="arabicPeriod"/>
            </a:pPr>
            <a:r>
              <a:rPr lang="da-DK" sz="900" dirty="0">
                <a:latin typeface="+mj-lt"/>
              </a:rPr>
              <a:t>Pga. det farvede lag kan du ikke klikke på billedet - klik derfor på det farvede lag og træk det lid nedad, så det er muligt at markere og slette billedet øverst i baggrunden.</a:t>
            </a:r>
          </a:p>
          <a:p>
            <a:pPr marL="257175" indent="-257175">
              <a:buFont typeface="+mj-lt"/>
              <a:buAutoNum type="arabicPeriod"/>
            </a:pPr>
            <a:r>
              <a:rPr lang="da-DK" sz="900" dirty="0">
                <a:latin typeface="+mj-lt"/>
              </a:rPr>
              <a:t>Indsæt billede, højreklik og ”Placer bagest”</a:t>
            </a:r>
          </a:p>
          <a:p>
            <a:pPr marL="257175" indent="-257175">
              <a:buFont typeface="+mj-lt"/>
              <a:buAutoNum type="arabicPeriod"/>
            </a:pPr>
            <a:r>
              <a:rPr lang="da-DK" sz="900" dirty="0">
                <a:latin typeface="+mj-lt"/>
              </a:rPr>
              <a:t>Højreklik derefter på den hvide slidebaggrund og vælg ”Nulstil slide”, så hopper det farvede </a:t>
            </a:r>
            <a:r>
              <a:rPr lang="da-DK" sz="900" dirty="0" err="1">
                <a:latin typeface="+mj-lt"/>
              </a:rPr>
              <a:t>overlay</a:t>
            </a:r>
            <a:r>
              <a:rPr lang="da-DK" sz="900" dirty="0">
                <a:latin typeface="+mj-lt"/>
              </a:rPr>
              <a:t> på plads igen.</a:t>
            </a:r>
          </a:p>
        </p:txBody>
      </p:sp>
      <p:pic>
        <p:nvPicPr>
          <p:cNvPr id="25" name="Billede 24">
            <a:extLst>
              <a:ext uri="{FF2B5EF4-FFF2-40B4-BE49-F238E27FC236}">
                <a16:creationId xmlns:a16="http://schemas.microsoft.com/office/drawing/2014/main" id="{474B913C-CB81-46F1-A3B1-B36C505CD08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694" t="57350" r="20929" b="13250"/>
          <a:stretch/>
        </p:blipFill>
        <p:spPr>
          <a:xfrm>
            <a:off x="-2244263" y="4509121"/>
            <a:ext cx="2106000" cy="1593439"/>
          </a:xfrm>
          <a:prstGeom prst="rect">
            <a:avLst/>
          </a:prstGeom>
        </p:spPr>
      </p:pic>
      <p:sp>
        <p:nvSpPr>
          <p:cNvPr id="26" name="Pladsholder til tekst 5">
            <a:extLst>
              <a:ext uri="{FF2B5EF4-FFF2-40B4-BE49-F238E27FC236}">
                <a16:creationId xmlns:a16="http://schemas.microsoft.com/office/drawing/2014/main" id="{29796750-74AA-4FC7-B6EA-1E95B3A89FE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705844" y="6234550"/>
            <a:ext cx="648000" cy="648000"/>
          </a:xfrm>
          <a:blipFill>
            <a:blip r:embed="rId4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63F3D32-7F29-42E4-9793-8C4E48B8BB54}"/>
              </a:ext>
            </a:extLst>
          </p:cNvPr>
          <p:cNvSpPr txBox="1"/>
          <p:nvPr userDrawn="1"/>
        </p:nvSpPr>
        <p:spPr>
          <a:xfrm>
            <a:off x="-2244263" y="0"/>
            <a:ext cx="2106000" cy="45091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r>
              <a:rPr lang="da-DK" sz="975" b="1" dirty="0">
                <a:latin typeface="+mj-lt"/>
              </a:rPr>
              <a:t>Vejledning til titelside</a:t>
            </a:r>
          </a:p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dirty="0">
                <a:latin typeface="+mj-lt"/>
              </a:rPr>
              <a:t>OBS: Når du har indsat/udskiftet et billede på titelslide, skal du altid sørge for at placere billedet bag alle øvrige elementer på siden. </a:t>
            </a:r>
          </a:p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dirty="0">
                <a:latin typeface="+mj-lt"/>
              </a:rPr>
              <a:t>Titelslide skal se ud som på billedet nedenfor, når billede er indsat/-udskiftet.</a:t>
            </a:r>
          </a:p>
          <a:p>
            <a:endParaRPr lang="da-DK" sz="900" dirty="0">
              <a:latin typeface="+mj-lt"/>
            </a:endParaRPr>
          </a:p>
          <a:p>
            <a:r>
              <a:rPr lang="da-DK" sz="900" b="1" dirty="0">
                <a:latin typeface="+mj-lt"/>
              </a:rPr>
              <a:t>A. Indsættelse af billede</a:t>
            </a:r>
          </a:p>
          <a:p>
            <a:pPr marL="257175" indent="-257175">
              <a:buFont typeface="+mj-lt"/>
              <a:buAutoNum type="arabicPeriod"/>
            </a:pPr>
            <a:r>
              <a:rPr lang="da-DK" sz="900" dirty="0">
                <a:latin typeface="+mj-lt"/>
              </a:rPr>
              <a:t>Højreklik på billede og vælg ”Placér bagest”</a:t>
            </a:r>
          </a:p>
          <a:p>
            <a:pPr marL="257175" indent="-257175">
              <a:buFont typeface="+mj-lt"/>
              <a:buAutoNum type="arabicPeriod"/>
            </a:pPr>
            <a:endParaRPr lang="da-DK" sz="900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900" b="1" dirty="0">
                <a:latin typeface="+mj-lt"/>
              </a:rPr>
              <a:t>B. Udskiftning af billede</a:t>
            </a:r>
          </a:p>
          <a:p>
            <a:pPr marL="257175" indent="-257175">
              <a:buFont typeface="+mj-lt"/>
              <a:buAutoNum type="arabicPeriod"/>
            </a:pPr>
            <a:r>
              <a:rPr lang="da-DK" sz="900" dirty="0">
                <a:latin typeface="+mj-lt"/>
              </a:rPr>
              <a:t>Pga. det farvede lag kan du ikke klikke på billedet - klik derfor på det farvede lag og træk det lid nedad, så det er muligt at markere og slette billedet øverst i baggrunden.</a:t>
            </a:r>
          </a:p>
          <a:p>
            <a:pPr marL="257175" indent="-257175">
              <a:buFont typeface="+mj-lt"/>
              <a:buAutoNum type="arabicPeriod"/>
            </a:pPr>
            <a:r>
              <a:rPr lang="da-DK" sz="900" dirty="0">
                <a:latin typeface="+mj-lt"/>
              </a:rPr>
              <a:t>Indsæt billede, højreklik og ”Placer bagest”</a:t>
            </a:r>
          </a:p>
          <a:p>
            <a:pPr marL="257175" indent="-257175">
              <a:buFont typeface="+mj-lt"/>
              <a:buAutoNum type="arabicPeriod"/>
            </a:pPr>
            <a:r>
              <a:rPr lang="da-DK" sz="900" dirty="0">
                <a:latin typeface="+mj-lt"/>
              </a:rPr>
              <a:t>Højreklik derefter på den hvide slidebaggrund og vælg ”Nulstil slide”, så hopper det farvede </a:t>
            </a:r>
            <a:r>
              <a:rPr lang="da-DK" sz="900" dirty="0" err="1">
                <a:latin typeface="+mj-lt"/>
              </a:rPr>
              <a:t>overlay</a:t>
            </a:r>
            <a:r>
              <a:rPr lang="da-DK" sz="900" dirty="0">
                <a:latin typeface="+mj-lt"/>
              </a:rPr>
              <a:t> på plads igen.</a:t>
            </a:r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D8947238-34CD-4698-9B17-389BBDAC82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21694" t="57350" r="20929" b="13250"/>
          <a:stretch/>
        </p:blipFill>
        <p:spPr>
          <a:xfrm>
            <a:off x="-2244263" y="4509121"/>
            <a:ext cx="2106000" cy="1593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635691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slide rødbr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dsholder til tekst 17">
            <a:extLst>
              <a:ext uri="{FF2B5EF4-FFF2-40B4-BE49-F238E27FC236}">
                <a16:creationId xmlns:a16="http://schemas.microsoft.com/office/drawing/2014/main" id="{2933A528-A180-449D-AB63-C5751F3E24D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-108000" y="0"/>
            <a:ext cx="7454700" cy="6969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dirty="0"/>
              <a:t> </a:t>
            </a:r>
          </a:p>
        </p:txBody>
      </p:sp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id="{F36B1A23-79BC-476C-AC40-BA8C1EC1B733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023000" y="-658"/>
            <a:ext cx="3326123" cy="68834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Billede</a:t>
            </a:r>
          </a:p>
        </p:txBody>
      </p:sp>
      <p:sp>
        <p:nvSpPr>
          <p:cNvPr id="5" name="Titel 1"/>
          <p:cNvSpPr>
            <a:spLocks noGrp="1"/>
          </p:cNvSpPr>
          <p:nvPr>
            <p:ph type="title" hasCustomPrompt="1"/>
          </p:nvPr>
        </p:nvSpPr>
        <p:spPr>
          <a:xfrm>
            <a:off x="810000" y="1136158"/>
            <a:ext cx="3915000" cy="1116000"/>
          </a:xfrm>
        </p:spPr>
        <p:txBody>
          <a:bodyPr anchor="b" anchorCtr="0">
            <a:noAutofit/>
          </a:bodyPr>
          <a:lstStyle>
            <a:lvl1pPr algn="l">
              <a:lnSpc>
                <a:spcPts val="3150"/>
              </a:lnSpc>
              <a:defRPr sz="5850" cap="none" spc="17" baseline="0">
                <a:solidFill>
                  <a:srgbClr val="FFFFFF"/>
                </a:solidFill>
              </a:defRPr>
            </a:lvl1pPr>
          </a:lstStyle>
          <a:p>
            <a:r>
              <a:rPr lang="nn-NO" noProof="0" dirty="0"/>
              <a:t>Titel (1 li.)</a:t>
            </a:r>
          </a:p>
        </p:txBody>
      </p:sp>
      <p:sp>
        <p:nvSpPr>
          <p:cNvPr id="6" name="Pladsholder til tekst 4"/>
          <p:cNvSpPr>
            <a:spLocks noGrp="1"/>
          </p:cNvSpPr>
          <p:nvPr>
            <p:ph type="body" sz="quarter" idx="17" hasCustomPrompt="1"/>
          </p:nvPr>
        </p:nvSpPr>
        <p:spPr>
          <a:xfrm>
            <a:off x="810000" y="2310516"/>
            <a:ext cx="2970000" cy="1260000"/>
          </a:xfrm>
        </p:spPr>
        <p:txBody>
          <a:bodyPr>
            <a:noAutofit/>
          </a:bodyPr>
          <a:lstStyle>
            <a:lvl1pPr marL="0" indent="0" algn="l">
              <a:lnSpc>
                <a:spcPts val="1800"/>
              </a:lnSpc>
              <a:spcBef>
                <a:spcPts val="0"/>
              </a:spcBef>
              <a:buNone/>
              <a:defRPr sz="1800" b="1" i="0" cap="none" baseline="0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nn-NO" noProof="0" dirty="0"/>
              <a:t>Underoverskrift</a:t>
            </a:r>
          </a:p>
        </p:txBody>
      </p:sp>
      <p:sp>
        <p:nvSpPr>
          <p:cNvPr id="10" name="Pladsholder til tekst 5">
            <a:extLst>
              <a:ext uri="{FF2B5EF4-FFF2-40B4-BE49-F238E27FC236}">
                <a16:creationId xmlns:a16="http://schemas.microsoft.com/office/drawing/2014/main" id="{ADA9C11D-B4A4-45D9-8B0C-A7E2BEF5CB7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705844" y="6234550"/>
            <a:ext cx="648000" cy="6480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389552C-5AD0-41AF-8A1A-E8D9948DEEF7}"/>
              </a:ext>
            </a:extLst>
          </p:cNvPr>
          <p:cNvSpPr txBox="1"/>
          <p:nvPr/>
        </p:nvSpPr>
        <p:spPr>
          <a:xfrm>
            <a:off x="-2244263" y="0"/>
            <a:ext cx="2106000" cy="45091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r>
              <a:rPr lang="da-DK" sz="975" b="1" dirty="0">
                <a:latin typeface="+mj-lt"/>
              </a:rPr>
              <a:t>Vejledning til titelside</a:t>
            </a:r>
          </a:p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dirty="0">
                <a:latin typeface="+mj-lt"/>
              </a:rPr>
              <a:t>OBS: Når du har indsat/udskiftet et billede på titelslide, skal du altid sørge for at placere billedet bag alle øvrige elementer på siden. </a:t>
            </a:r>
          </a:p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dirty="0">
                <a:latin typeface="+mj-lt"/>
              </a:rPr>
              <a:t>Titelslide skal se ud som på billedet nedenfor, når billede er indsat/-udskiftet.</a:t>
            </a:r>
          </a:p>
          <a:p>
            <a:endParaRPr lang="da-DK" sz="900" dirty="0">
              <a:latin typeface="+mj-lt"/>
            </a:endParaRPr>
          </a:p>
          <a:p>
            <a:r>
              <a:rPr lang="da-DK" sz="900" b="1" dirty="0">
                <a:latin typeface="+mj-lt"/>
              </a:rPr>
              <a:t>A. Indsættelse af billede</a:t>
            </a:r>
          </a:p>
          <a:p>
            <a:pPr marL="257175" indent="-257175">
              <a:buFont typeface="+mj-lt"/>
              <a:buAutoNum type="arabicPeriod"/>
            </a:pPr>
            <a:r>
              <a:rPr lang="da-DK" sz="900" dirty="0">
                <a:latin typeface="+mj-lt"/>
              </a:rPr>
              <a:t>Højreklik på billede og vælg ”Placér bagest”</a:t>
            </a:r>
          </a:p>
          <a:p>
            <a:pPr marL="257175" indent="-257175">
              <a:buFont typeface="+mj-lt"/>
              <a:buAutoNum type="arabicPeriod"/>
            </a:pPr>
            <a:endParaRPr lang="da-DK" sz="900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900" b="1" dirty="0">
                <a:latin typeface="+mj-lt"/>
              </a:rPr>
              <a:t>B. Udskiftning af billede</a:t>
            </a:r>
          </a:p>
          <a:p>
            <a:pPr marL="257175" indent="-257175">
              <a:buFont typeface="+mj-lt"/>
              <a:buAutoNum type="arabicPeriod"/>
            </a:pPr>
            <a:r>
              <a:rPr lang="da-DK" sz="900" dirty="0">
                <a:latin typeface="+mj-lt"/>
              </a:rPr>
              <a:t>Pga. det farvede lag kan du ikke klikke på billedet - klik derfor på det farvede lag og træk det lid nedad, så det er muligt at markere og slette billedet øverst i baggrunden.</a:t>
            </a:r>
          </a:p>
          <a:p>
            <a:pPr marL="257175" indent="-257175">
              <a:buFont typeface="+mj-lt"/>
              <a:buAutoNum type="arabicPeriod"/>
            </a:pPr>
            <a:r>
              <a:rPr lang="da-DK" sz="900" dirty="0">
                <a:latin typeface="+mj-lt"/>
              </a:rPr>
              <a:t>Indsæt billede, højreklik og ”Placer bagest”</a:t>
            </a:r>
          </a:p>
          <a:p>
            <a:pPr marL="257175" indent="-257175">
              <a:buFont typeface="+mj-lt"/>
              <a:buAutoNum type="arabicPeriod"/>
            </a:pPr>
            <a:r>
              <a:rPr lang="da-DK" sz="900" dirty="0">
                <a:latin typeface="+mj-lt"/>
              </a:rPr>
              <a:t>Højreklik derefter på den hvide slidebaggrund og vælg ”Nulstil slide”, så hopper det farvede </a:t>
            </a:r>
            <a:r>
              <a:rPr lang="da-DK" sz="900" dirty="0" err="1">
                <a:latin typeface="+mj-lt"/>
              </a:rPr>
              <a:t>overlay</a:t>
            </a:r>
            <a:r>
              <a:rPr lang="da-DK" sz="900" dirty="0">
                <a:latin typeface="+mj-lt"/>
              </a:rPr>
              <a:t> på plads igen.</a:t>
            </a: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454F6B76-2BF0-418B-B998-F4B9589A812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694" t="57350" r="20929" b="13250"/>
          <a:stretch/>
        </p:blipFill>
        <p:spPr>
          <a:xfrm>
            <a:off x="-2244263" y="4509121"/>
            <a:ext cx="2106000" cy="1593439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5F55CB2E-E572-455F-8D36-B1F929B0E808}"/>
              </a:ext>
            </a:extLst>
          </p:cNvPr>
          <p:cNvSpPr txBox="1"/>
          <p:nvPr userDrawn="1"/>
        </p:nvSpPr>
        <p:spPr>
          <a:xfrm>
            <a:off x="-2244263" y="0"/>
            <a:ext cx="2106000" cy="45091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r>
              <a:rPr lang="da-DK" sz="975" b="1" dirty="0">
                <a:latin typeface="+mj-lt"/>
              </a:rPr>
              <a:t>Vejledning til titelside</a:t>
            </a:r>
          </a:p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dirty="0">
                <a:latin typeface="+mj-lt"/>
              </a:rPr>
              <a:t>OBS: Når du har indsat/udskiftet et billede på titelslide, skal du altid sørge for at placere billedet bag alle øvrige elementer på siden. </a:t>
            </a:r>
          </a:p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dirty="0">
                <a:latin typeface="+mj-lt"/>
              </a:rPr>
              <a:t>Titelslide skal se ud som på billedet nedenfor, når billede er indsat/-udskiftet.</a:t>
            </a:r>
          </a:p>
          <a:p>
            <a:endParaRPr lang="da-DK" sz="900" dirty="0">
              <a:latin typeface="+mj-lt"/>
            </a:endParaRPr>
          </a:p>
          <a:p>
            <a:r>
              <a:rPr lang="da-DK" sz="900" b="1" dirty="0">
                <a:latin typeface="+mj-lt"/>
              </a:rPr>
              <a:t>A. Indsættelse af billede</a:t>
            </a:r>
          </a:p>
          <a:p>
            <a:pPr marL="257175" indent="-257175">
              <a:buFont typeface="+mj-lt"/>
              <a:buAutoNum type="arabicPeriod"/>
            </a:pPr>
            <a:r>
              <a:rPr lang="da-DK" sz="900" dirty="0">
                <a:latin typeface="+mj-lt"/>
              </a:rPr>
              <a:t>Højreklik på billede og vælg ”Placér bagest”</a:t>
            </a:r>
          </a:p>
          <a:p>
            <a:pPr marL="257175" indent="-257175">
              <a:buFont typeface="+mj-lt"/>
              <a:buAutoNum type="arabicPeriod"/>
            </a:pPr>
            <a:endParaRPr lang="da-DK" sz="900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900" b="1" dirty="0">
                <a:latin typeface="+mj-lt"/>
              </a:rPr>
              <a:t>B. Udskiftning af billede</a:t>
            </a:r>
          </a:p>
          <a:p>
            <a:pPr marL="257175" indent="-257175">
              <a:buFont typeface="+mj-lt"/>
              <a:buAutoNum type="arabicPeriod"/>
            </a:pPr>
            <a:r>
              <a:rPr lang="da-DK" sz="900" dirty="0">
                <a:latin typeface="+mj-lt"/>
              </a:rPr>
              <a:t>Pga. det farvede lag kan du ikke klikke på billedet - klik derfor på det farvede lag og træk det lid nedad, så det er muligt at markere og slette billedet øverst i baggrunden.</a:t>
            </a:r>
          </a:p>
          <a:p>
            <a:pPr marL="257175" indent="-257175">
              <a:buFont typeface="+mj-lt"/>
              <a:buAutoNum type="arabicPeriod"/>
            </a:pPr>
            <a:r>
              <a:rPr lang="da-DK" sz="900" dirty="0">
                <a:latin typeface="+mj-lt"/>
              </a:rPr>
              <a:t>Indsæt billede, højreklik og ”Placer bagest”</a:t>
            </a:r>
          </a:p>
          <a:p>
            <a:pPr marL="257175" indent="-257175">
              <a:buFont typeface="+mj-lt"/>
              <a:buAutoNum type="arabicPeriod"/>
            </a:pPr>
            <a:r>
              <a:rPr lang="da-DK" sz="900" dirty="0">
                <a:latin typeface="+mj-lt"/>
              </a:rPr>
              <a:t>Højreklik derefter på den hvide slidebaggrund og vælg ”Nulstil slide”, så hopper det farvede </a:t>
            </a:r>
            <a:r>
              <a:rPr lang="da-DK" sz="900" dirty="0" err="1">
                <a:latin typeface="+mj-lt"/>
              </a:rPr>
              <a:t>overlay</a:t>
            </a:r>
            <a:r>
              <a:rPr lang="da-DK" sz="900" dirty="0">
                <a:latin typeface="+mj-lt"/>
              </a:rPr>
              <a:t> på plads igen.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F0772AE6-25FC-493F-8BC1-91C229A2E4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21694" t="57350" r="20929" b="13250"/>
          <a:stretch/>
        </p:blipFill>
        <p:spPr>
          <a:xfrm>
            <a:off x="-2244263" y="4509121"/>
            <a:ext cx="2106000" cy="1593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788363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slide gyld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dsholder til tekst 17">
            <a:extLst>
              <a:ext uri="{FF2B5EF4-FFF2-40B4-BE49-F238E27FC236}">
                <a16:creationId xmlns:a16="http://schemas.microsoft.com/office/drawing/2014/main" id="{2933A528-A180-449D-AB63-C5751F3E24D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-108000" y="0"/>
            <a:ext cx="7454700" cy="6969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dirty="0"/>
              <a:t> </a:t>
            </a:r>
          </a:p>
        </p:txBody>
      </p:sp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id="{F36B1A23-79BC-476C-AC40-BA8C1EC1B733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022672" y="-658"/>
            <a:ext cx="3326123" cy="68834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Billede</a:t>
            </a:r>
          </a:p>
        </p:txBody>
      </p:sp>
      <p:sp>
        <p:nvSpPr>
          <p:cNvPr id="5" name="Titel 1"/>
          <p:cNvSpPr>
            <a:spLocks noGrp="1"/>
          </p:cNvSpPr>
          <p:nvPr>
            <p:ph type="title" hasCustomPrompt="1"/>
          </p:nvPr>
        </p:nvSpPr>
        <p:spPr>
          <a:xfrm>
            <a:off x="810000" y="1136158"/>
            <a:ext cx="3915000" cy="1116000"/>
          </a:xfrm>
        </p:spPr>
        <p:txBody>
          <a:bodyPr anchor="b" anchorCtr="0">
            <a:noAutofit/>
          </a:bodyPr>
          <a:lstStyle>
            <a:lvl1pPr algn="l">
              <a:lnSpc>
                <a:spcPts val="3150"/>
              </a:lnSpc>
              <a:defRPr sz="5850" cap="none" spc="17" baseline="0">
                <a:solidFill>
                  <a:srgbClr val="FFFFFF"/>
                </a:solidFill>
              </a:defRPr>
            </a:lvl1pPr>
          </a:lstStyle>
          <a:p>
            <a:r>
              <a:rPr lang="nn-NO" noProof="0" dirty="0"/>
              <a:t>Titel (1 li.)</a:t>
            </a:r>
          </a:p>
        </p:txBody>
      </p:sp>
      <p:sp>
        <p:nvSpPr>
          <p:cNvPr id="6" name="Pladsholder til tekst 4"/>
          <p:cNvSpPr>
            <a:spLocks noGrp="1"/>
          </p:cNvSpPr>
          <p:nvPr>
            <p:ph type="body" sz="quarter" idx="17" hasCustomPrompt="1"/>
          </p:nvPr>
        </p:nvSpPr>
        <p:spPr>
          <a:xfrm>
            <a:off x="810000" y="2310516"/>
            <a:ext cx="2970000" cy="1260000"/>
          </a:xfrm>
        </p:spPr>
        <p:txBody>
          <a:bodyPr>
            <a:noAutofit/>
          </a:bodyPr>
          <a:lstStyle>
            <a:lvl1pPr marL="0" indent="0" algn="l">
              <a:lnSpc>
                <a:spcPts val="1800"/>
              </a:lnSpc>
              <a:spcBef>
                <a:spcPts val="0"/>
              </a:spcBef>
              <a:buNone/>
              <a:defRPr sz="1800" b="1" i="0" cap="none" baseline="0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nn-NO" noProof="0" dirty="0"/>
              <a:t>Underoverskrift</a:t>
            </a:r>
          </a:p>
        </p:txBody>
      </p:sp>
      <p:sp>
        <p:nvSpPr>
          <p:cNvPr id="10" name="Pladsholder til tekst 5">
            <a:extLst>
              <a:ext uri="{FF2B5EF4-FFF2-40B4-BE49-F238E27FC236}">
                <a16:creationId xmlns:a16="http://schemas.microsoft.com/office/drawing/2014/main" id="{B5ACC87A-93FB-4B05-97F1-07DFEBC69C3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705844" y="6234550"/>
            <a:ext cx="648000" cy="6480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26002CF0-FC97-4F04-B124-502AA5EEB4C1}"/>
              </a:ext>
            </a:extLst>
          </p:cNvPr>
          <p:cNvSpPr txBox="1"/>
          <p:nvPr/>
        </p:nvSpPr>
        <p:spPr>
          <a:xfrm>
            <a:off x="-2244263" y="0"/>
            <a:ext cx="2106000" cy="45091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r>
              <a:rPr lang="da-DK" sz="975" b="1" dirty="0">
                <a:latin typeface="+mj-lt"/>
              </a:rPr>
              <a:t>Vejledning til titelside</a:t>
            </a:r>
          </a:p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dirty="0">
                <a:latin typeface="+mj-lt"/>
              </a:rPr>
              <a:t>OBS: Når du har indsat/udskiftet et billede på titelslide, skal du altid sørge for at placere billedet bag alle øvrige elementer på siden. </a:t>
            </a:r>
          </a:p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dirty="0">
                <a:latin typeface="+mj-lt"/>
              </a:rPr>
              <a:t>Titelslide skal se ud som på billedet nedenfor, når billede er indsat/-udskiftet.</a:t>
            </a:r>
          </a:p>
          <a:p>
            <a:endParaRPr lang="da-DK" sz="900" dirty="0">
              <a:latin typeface="+mj-lt"/>
            </a:endParaRPr>
          </a:p>
          <a:p>
            <a:r>
              <a:rPr lang="da-DK" sz="900" b="1" dirty="0">
                <a:latin typeface="+mj-lt"/>
              </a:rPr>
              <a:t>A. Indsættelse af billede</a:t>
            </a:r>
          </a:p>
          <a:p>
            <a:pPr marL="257175" indent="-257175">
              <a:buFont typeface="+mj-lt"/>
              <a:buAutoNum type="arabicPeriod"/>
            </a:pPr>
            <a:r>
              <a:rPr lang="da-DK" sz="900" dirty="0">
                <a:latin typeface="+mj-lt"/>
              </a:rPr>
              <a:t>Højreklik på billede og vælg ”Placér bagest”</a:t>
            </a:r>
          </a:p>
          <a:p>
            <a:pPr marL="257175" indent="-257175">
              <a:buFont typeface="+mj-lt"/>
              <a:buAutoNum type="arabicPeriod"/>
            </a:pPr>
            <a:endParaRPr lang="da-DK" sz="900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900" b="1" dirty="0">
                <a:latin typeface="+mj-lt"/>
              </a:rPr>
              <a:t>B. Udskiftning af billede</a:t>
            </a:r>
          </a:p>
          <a:p>
            <a:pPr marL="257175" indent="-257175">
              <a:buFont typeface="+mj-lt"/>
              <a:buAutoNum type="arabicPeriod"/>
            </a:pPr>
            <a:r>
              <a:rPr lang="da-DK" sz="900" dirty="0">
                <a:latin typeface="+mj-lt"/>
              </a:rPr>
              <a:t>Pga. det farvede lag kan du ikke klikke på billedet - klik derfor på det farvede lag og træk det lid nedad, så det er muligt at markere og slette billedet øverst i baggrunden.</a:t>
            </a:r>
          </a:p>
          <a:p>
            <a:pPr marL="257175" indent="-257175">
              <a:buFont typeface="+mj-lt"/>
              <a:buAutoNum type="arabicPeriod"/>
            </a:pPr>
            <a:r>
              <a:rPr lang="da-DK" sz="900" dirty="0">
                <a:latin typeface="+mj-lt"/>
              </a:rPr>
              <a:t>Indsæt billede, højreklik og ”Placer bagest”</a:t>
            </a:r>
          </a:p>
          <a:p>
            <a:pPr marL="257175" indent="-257175">
              <a:buFont typeface="+mj-lt"/>
              <a:buAutoNum type="arabicPeriod"/>
            </a:pPr>
            <a:r>
              <a:rPr lang="da-DK" sz="900" dirty="0">
                <a:latin typeface="+mj-lt"/>
              </a:rPr>
              <a:t>Højreklik derefter på den hvide slidebaggrund og vælg ”Nulstil slide”, så hopper det farvede </a:t>
            </a:r>
            <a:r>
              <a:rPr lang="da-DK" sz="900" dirty="0" err="1">
                <a:latin typeface="+mj-lt"/>
              </a:rPr>
              <a:t>overlay</a:t>
            </a:r>
            <a:r>
              <a:rPr lang="da-DK" sz="900" dirty="0">
                <a:latin typeface="+mj-lt"/>
              </a:rPr>
              <a:t> på plads igen.</a:t>
            </a: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252AF8C0-8BA8-45E6-8910-D4B6A7C1EE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694" t="57350" r="20929" b="13250"/>
          <a:stretch/>
        </p:blipFill>
        <p:spPr>
          <a:xfrm>
            <a:off x="-2244263" y="4509121"/>
            <a:ext cx="2106000" cy="1593439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EE5552EC-E625-4FD7-B886-5E63D4D95E62}"/>
              </a:ext>
            </a:extLst>
          </p:cNvPr>
          <p:cNvSpPr txBox="1"/>
          <p:nvPr userDrawn="1"/>
        </p:nvSpPr>
        <p:spPr>
          <a:xfrm>
            <a:off x="-2244263" y="0"/>
            <a:ext cx="2106000" cy="45091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r>
              <a:rPr lang="da-DK" sz="975" b="1" dirty="0">
                <a:latin typeface="+mj-lt"/>
              </a:rPr>
              <a:t>Vejledning til titelside</a:t>
            </a:r>
          </a:p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dirty="0">
                <a:latin typeface="+mj-lt"/>
              </a:rPr>
              <a:t>OBS: Når du har indsat/udskiftet et billede på titelslide, skal du altid sørge for at placere billedet bag alle øvrige elementer på siden. </a:t>
            </a:r>
          </a:p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dirty="0">
                <a:latin typeface="+mj-lt"/>
              </a:rPr>
              <a:t>Titelslide skal se ud som på billedet nedenfor, når billede er indsat/-udskiftet.</a:t>
            </a:r>
          </a:p>
          <a:p>
            <a:endParaRPr lang="da-DK" sz="900" dirty="0">
              <a:latin typeface="+mj-lt"/>
            </a:endParaRPr>
          </a:p>
          <a:p>
            <a:r>
              <a:rPr lang="da-DK" sz="900" b="1" dirty="0">
                <a:latin typeface="+mj-lt"/>
              </a:rPr>
              <a:t>A. Indsættelse af billede</a:t>
            </a:r>
          </a:p>
          <a:p>
            <a:pPr marL="257175" indent="-257175">
              <a:buFont typeface="+mj-lt"/>
              <a:buAutoNum type="arabicPeriod"/>
            </a:pPr>
            <a:r>
              <a:rPr lang="da-DK" sz="900" dirty="0">
                <a:latin typeface="+mj-lt"/>
              </a:rPr>
              <a:t>Højreklik på billede og vælg ”Placér bagest”</a:t>
            </a:r>
          </a:p>
          <a:p>
            <a:pPr marL="257175" indent="-257175">
              <a:buFont typeface="+mj-lt"/>
              <a:buAutoNum type="arabicPeriod"/>
            </a:pPr>
            <a:endParaRPr lang="da-DK" sz="900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900" b="1" dirty="0">
                <a:latin typeface="+mj-lt"/>
              </a:rPr>
              <a:t>B. Udskiftning af billede</a:t>
            </a:r>
          </a:p>
          <a:p>
            <a:pPr marL="257175" indent="-257175">
              <a:buFont typeface="+mj-lt"/>
              <a:buAutoNum type="arabicPeriod"/>
            </a:pPr>
            <a:r>
              <a:rPr lang="da-DK" sz="900" dirty="0">
                <a:latin typeface="+mj-lt"/>
              </a:rPr>
              <a:t>Pga. det farvede lag kan du ikke klikke på billedet - klik derfor på det farvede lag og træk det lid nedad, så det er muligt at markere og slette billedet øverst i baggrunden.</a:t>
            </a:r>
          </a:p>
          <a:p>
            <a:pPr marL="257175" indent="-257175">
              <a:buFont typeface="+mj-lt"/>
              <a:buAutoNum type="arabicPeriod"/>
            </a:pPr>
            <a:r>
              <a:rPr lang="da-DK" sz="900" dirty="0">
                <a:latin typeface="+mj-lt"/>
              </a:rPr>
              <a:t>Indsæt billede, højreklik og ”Placer bagest”</a:t>
            </a:r>
          </a:p>
          <a:p>
            <a:pPr marL="257175" indent="-257175">
              <a:buFont typeface="+mj-lt"/>
              <a:buAutoNum type="arabicPeriod"/>
            </a:pPr>
            <a:r>
              <a:rPr lang="da-DK" sz="900" dirty="0">
                <a:latin typeface="+mj-lt"/>
              </a:rPr>
              <a:t>Højreklik derefter på den hvide slidebaggrund og vælg ”Nulstil slide”, så hopper det farvede </a:t>
            </a:r>
            <a:r>
              <a:rPr lang="da-DK" sz="900" dirty="0" err="1">
                <a:latin typeface="+mj-lt"/>
              </a:rPr>
              <a:t>overlay</a:t>
            </a:r>
            <a:r>
              <a:rPr lang="da-DK" sz="900" dirty="0">
                <a:latin typeface="+mj-lt"/>
              </a:rPr>
              <a:t> på plads igen.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D91AA2DC-21EE-4232-861A-382956CA33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21694" t="57350" r="20929" b="13250"/>
          <a:stretch/>
        </p:blipFill>
        <p:spPr>
          <a:xfrm>
            <a:off x="-2244263" y="4509121"/>
            <a:ext cx="2106000" cy="1593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743239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 i 2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illed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6120001"/>
            <a:ext cx="540000" cy="378305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810000" y="1440000"/>
            <a:ext cx="7506000" cy="612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10" name="Pladsholder til tekst 3"/>
          <p:cNvSpPr>
            <a:spLocks noGrp="1"/>
          </p:cNvSpPr>
          <p:nvPr>
            <p:ph type="body" sz="quarter" idx="13" hasCustomPrompt="1"/>
          </p:nvPr>
        </p:nvSpPr>
        <p:spPr>
          <a:xfrm>
            <a:off x="810000" y="2988000"/>
            <a:ext cx="3645000" cy="2520000"/>
          </a:xfrm>
        </p:spPr>
        <p:txBody>
          <a:bodyPr/>
          <a:lstStyle>
            <a:lvl1pPr>
              <a:lnSpc>
                <a:spcPts val="1500"/>
              </a:lnSpc>
              <a:spcBef>
                <a:spcPts val="750"/>
              </a:spcBef>
              <a:defRPr/>
            </a:lvl1pPr>
            <a:lvl2pPr>
              <a:lnSpc>
                <a:spcPts val="1500"/>
              </a:lnSpc>
              <a:defRPr/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/>
            </a:lvl4pPr>
            <a:lvl5pPr>
              <a:lnSpc>
                <a:spcPts val="1500"/>
              </a:lnSpc>
              <a:defRPr/>
            </a:lvl5pPr>
          </a:lstStyle>
          <a:p>
            <a:pPr lvl="0"/>
            <a:r>
              <a:rPr lang="da-DK" dirty="0"/>
              <a:t>Tekst</a:t>
            </a:r>
          </a:p>
          <a:p>
            <a:pPr lvl="1"/>
            <a:r>
              <a:rPr lang="da-DK" dirty="0"/>
              <a:t>Tekst</a:t>
            </a:r>
          </a:p>
          <a:p>
            <a:pPr lvl="2"/>
            <a:r>
              <a:rPr lang="da-DK" dirty="0"/>
              <a:t>Tekst</a:t>
            </a:r>
          </a:p>
          <a:p>
            <a:pPr lvl="3"/>
            <a:r>
              <a:rPr lang="da-DK" dirty="0"/>
              <a:t>Tekst</a:t>
            </a:r>
          </a:p>
          <a:p>
            <a:pPr lvl="4"/>
            <a:r>
              <a:rPr lang="da-DK" dirty="0"/>
              <a:t>Tekst</a:t>
            </a:r>
          </a:p>
        </p:txBody>
      </p:sp>
      <p:sp>
        <p:nvSpPr>
          <p:cNvPr id="15" name="Pladsholder til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810000" y="2124000"/>
            <a:ext cx="3645000" cy="36000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500" b="1" i="1"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dirty="0"/>
              <a:t>Underoverskrift</a:t>
            </a:r>
          </a:p>
        </p:txBody>
      </p:sp>
      <p:sp>
        <p:nvSpPr>
          <p:cNvPr id="19" name="Tekstfelt 18"/>
          <p:cNvSpPr txBox="1"/>
          <p:nvPr/>
        </p:nvSpPr>
        <p:spPr>
          <a:xfrm>
            <a:off x="-1746702" y="0"/>
            <a:ext cx="1692696" cy="90024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 sz="1050" dirty="0">
                <a:latin typeface="+mj-lt"/>
              </a:rPr>
              <a:t>Fjern bulletopstilling med</a:t>
            </a:r>
            <a:r>
              <a:rPr lang="da-DK" sz="1050" baseline="0" dirty="0">
                <a:latin typeface="+mj-lt"/>
              </a:rPr>
              <a:t> knappen Punktopstillingen på fanen Hjem</a:t>
            </a:r>
            <a:r>
              <a:rPr lang="da-DK" sz="1050" dirty="0">
                <a:latin typeface="+mj-lt"/>
              </a:rPr>
              <a:t>, hvis du</a:t>
            </a:r>
            <a:r>
              <a:rPr lang="da-DK" sz="1050" baseline="0" dirty="0">
                <a:latin typeface="+mj-lt"/>
              </a:rPr>
              <a:t> vil skrive tekst uden punktopstilling.</a:t>
            </a:r>
            <a:endParaRPr lang="da-DK" sz="1050" dirty="0">
              <a:latin typeface="+mj-lt"/>
            </a:endParaRPr>
          </a:p>
        </p:txBody>
      </p:sp>
      <p:sp>
        <p:nvSpPr>
          <p:cNvPr id="14" name="Pladsholder til tekst 3">
            <a:extLst>
              <a:ext uri="{FF2B5EF4-FFF2-40B4-BE49-F238E27FC236}">
                <a16:creationId xmlns:a16="http://schemas.microsoft.com/office/drawing/2014/main" id="{F749FEB1-896A-48DB-BD10-BB43D7F8CFA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67343" y="2988000"/>
            <a:ext cx="3645000" cy="2520000"/>
          </a:xfrm>
        </p:spPr>
        <p:txBody>
          <a:bodyPr/>
          <a:lstStyle>
            <a:lvl1pPr>
              <a:lnSpc>
                <a:spcPts val="1500"/>
              </a:lnSpc>
              <a:spcBef>
                <a:spcPts val="750"/>
              </a:spcBef>
              <a:defRPr/>
            </a:lvl1pPr>
            <a:lvl2pPr>
              <a:lnSpc>
                <a:spcPts val="1500"/>
              </a:lnSpc>
              <a:defRPr/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/>
            </a:lvl4pPr>
            <a:lvl5pPr>
              <a:lnSpc>
                <a:spcPts val="1500"/>
              </a:lnSpc>
              <a:defRPr/>
            </a:lvl5pPr>
          </a:lstStyle>
          <a:p>
            <a:pPr lvl="0"/>
            <a:r>
              <a:rPr lang="da-DK" dirty="0"/>
              <a:t>Tekst</a:t>
            </a:r>
          </a:p>
          <a:p>
            <a:pPr lvl="1"/>
            <a:r>
              <a:rPr lang="da-DK" dirty="0"/>
              <a:t>Tekst</a:t>
            </a:r>
          </a:p>
          <a:p>
            <a:pPr lvl="2"/>
            <a:r>
              <a:rPr lang="da-DK" dirty="0"/>
              <a:t>Tekst</a:t>
            </a:r>
          </a:p>
          <a:p>
            <a:pPr lvl="3"/>
            <a:r>
              <a:rPr lang="da-DK" dirty="0"/>
              <a:t>Tekst</a:t>
            </a:r>
          </a:p>
          <a:p>
            <a:pPr lvl="4"/>
            <a:r>
              <a:rPr lang="da-DK" dirty="0"/>
              <a:t>Tekst</a:t>
            </a:r>
          </a:p>
        </p:txBody>
      </p:sp>
      <p:sp>
        <p:nvSpPr>
          <p:cNvPr id="16" name="Pladsholder til tekst 3">
            <a:extLst>
              <a:ext uri="{FF2B5EF4-FFF2-40B4-BE49-F238E27FC236}">
                <a16:creationId xmlns:a16="http://schemas.microsoft.com/office/drawing/2014/main" id="{5EC51080-3F30-4D67-83DA-B9EF664C115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10000" y="2700000"/>
            <a:ext cx="3645000" cy="28800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125" b="1" i="0"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dirty="0"/>
              <a:t>Mellemrubrik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4A9987AD-E783-4CB0-BBA0-A38D72C44B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6197" y="6012001"/>
            <a:ext cx="10800000" cy="359681"/>
          </a:xfrm>
          <a:prstGeom prst="rect">
            <a:avLst/>
          </a:prstGeom>
        </p:spPr>
      </p:pic>
      <p:sp>
        <p:nvSpPr>
          <p:cNvPr id="12" name="Tekstfelt 11">
            <a:extLst>
              <a:ext uri="{FF2B5EF4-FFF2-40B4-BE49-F238E27FC236}">
                <a16:creationId xmlns:a16="http://schemas.microsoft.com/office/drawing/2014/main" id="{830B8FB8-B040-43CE-AA6A-12A22830874D}"/>
              </a:ext>
            </a:extLst>
          </p:cNvPr>
          <p:cNvSpPr txBox="1"/>
          <p:nvPr userDrawn="1"/>
        </p:nvSpPr>
        <p:spPr>
          <a:xfrm>
            <a:off x="-1746702" y="0"/>
            <a:ext cx="1692696" cy="90024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 sz="1050" dirty="0">
                <a:latin typeface="+mj-lt"/>
              </a:rPr>
              <a:t>Fjern bulletopstilling med</a:t>
            </a:r>
            <a:r>
              <a:rPr lang="da-DK" sz="1050" baseline="0" dirty="0">
                <a:latin typeface="+mj-lt"/>
              </a:rPr>
              <a:t> knappen Punktopstillingen på fanen Hjem</a:t>
            </a:r>
            <a:r>
              <a:rPr lang="da-DK" sz="1050" dirty="0">
                <a:latin typeface="+mj-lt"/>
              </a:rPr>
              <a:t>, hvis du</a:t>
            </a:r>
            <a:r>
              <a:rPr lang="da-DK" sz="1050" baseline="0" dirty="0">
                <a:latin typeface="+mj-lt"/>
              </a:rPr>
              <a:t> vil skrive tekst uden punktopstilling.</a:t>
            </a:r>
            <a:endParaRPr lang="da-DK" sz="105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06094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led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6120001"/>
            <a:ext cx="540000" cy="378305"/>
          </a:xfrm>
          <a:prstGeom prst="rect">
            <a:avLst/>
          </a:prstGeom>
        </p:spPr>
      </p:pic>
      <p:sp>
        <p:nvSpPr>
          <p:cNvPr id="11" name="Pladsholder til billede 5"/>
          <p:cNvSpPr>
            <a:spLocks noGrp="1"/>
          </p:cNvSpPr>
          <p:nvPr>
            <p:ph type="pic" sz="quarter" idx="14"/>
          </p:nvPr>
        </p:nvSpPr>
        <p:spPr>
          <a:xfrm>
            <a:off x="0" y="1440000"/>
            <a:ext cx="4571100" cy="403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på ikonet for at tilføje et billede</a:t>
            </a:r>
            <a:endParaRPr lang="da-DK" dirty="0"/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98B3173A-EBD0-4C35-BCFC-9E3E59E915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6197" y="6012001"/>
            <a:ext cx="10800000" cy="359681"/>
          </a:xfrm>
          <a:prstGeom prst="rect">
            <a:avLst/>
          </a:prstGeom>
        </p:spPr>
      </p:pic>
      <p:sp>
        <p:nvSpPr>
          <p:cNvPr id="12" name="Pladsholder til billede 5">
            <a:extLst>
              <a:ext uri="{FF2B5EF4-FFF2-40B4-BE49-F238E27FC236}">
                <a16:creationId xmlns:a16="http://schemas.microsoft.com/office/drawing/2014/main" id="{496ECF82-4166-4443-932F-E71CB08244E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571100" y="1440000"/>
            <a:ext cx="4571100" cy="403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98A61E1E-CF03-4C69-BCF5-BF7A87F09F2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3850" y="765175"/>
            <a:ext cx="2889000" cy="396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da-DK" dirty="0"/>
              <a:t>Tekst (maks. 2 linjer)</a:t>
            </a:r>
          </a:p>
        </p:txBody>
      </p:sp>
      <p:sp>
        <p:nvSpPr>
          <p:cNvPr id="16" name="Pladsholder til tekst 5">
            <a:extLst>
              <a:ext uri="{FF2B5EF4-FFF2-40B4-BE49-F238E27FC236}">
                <a16:creationId xmlns:a16="http://schemas.microsoft.com/office/drawing/2014/main" id="{C81E7574-7EC0-46E0-B2B4-DFF80D364E2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63803" y="764231"/>
            <a:ext cx="2889000" cy="396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da-DK" dirty="0"/>
              <a:t>Tekst (maks. 2 linjer)</a:t>
            </a:r>
          </a:p>
        </p:txBody>
      </p:sp>
    </p:spTree>
    <p:extLst>
      <p:ext uri="{BB962C8B-B14F-4D97-AF65-F5344CB8AC3E}">
        <p14:creationId xmlns:p14="http://schemas.microsoft.com/office/powerpoint/2010/main" val="974686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led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6120001"/>
            <a:ext cx="540000" cy="378305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92300135-8966-4E6D-B208-60F552D96D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6120001"/>
            <a:ext cx="540000" cy="37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9910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9C7E-D35D-4A4E-9227-B161576FF8B0}" type="datetime1">
              <a:rPr lang="da-DK" smtClean="0"/>
              <a:pPr/>
              <a:t>02-11-2023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92A8-9834-49A8-B033-A26C13B8A70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8449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50782-828C-4781-A9A4-43679B78BC8B}" type="datetime1">
              <a:rPr lang="da-DK" smtClean="0"/>
              <a:pPr/>
              <a:t>02-11-2023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92A8-9834-49A8-B033-A26C13B8A70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AB0F-9BB9-42D3-A8B7-CEC1BF83EF81}" type="datetime1">
              <a:rPr lang="da-DK" smtClean="0"/>
              <a:pPr/>
              <a:t>02-11-2023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92A8-9834-49A8-B033-A26C13B8A70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7D6F-6818-474A-9ADC-557146495CD8}" type="datetime1">
              <a:rPr lang="da-DK" smtClean="0"/>
              <a:pPr/>
              <a:t>02-11-2023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92A8-9834-49A8-B033-A26C13B8A70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9C7E-D35D-4A4E-9227-B161576FF8B0}" type="datetime1">
              <a:rPr lang="da-DK" smtClean="0"/>
              <a:pPr/>
              <a:t>02-11-2023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92A8-9834-49A8-B033-A26C13B8A70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A173-5710-495C-A72C-77E0EA90AC14}" type="datetime1">
              <a:rPr lang="da-DK" smtClean="0"/>
              <a:pPr/>
              <a:t>02-11-2023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92A8-9834-49A8-B033-A26C13B8A70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DFF2-27C9-4692-855B-72776B0DF1DE}" type="datetime1">
              <a:rPr lang="da-DK" smtClean="0"/>
              <a:pPr/>
              <a:t>02-11-2023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92A8-9834-49A8-B033-A26C13B8A70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29116-A2C0-48EF-BAED-EC87320D0B2C}" type="datetime1">
              <a:rPr lang="da-DK" smtClean="0"/>
              <a:pPr/>
              <a:t>02-11-2023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92A8-9834-49A8-B033-A26C13B8A70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744CA-929A-4264-8F7F-847D6CA0C174}" type="datetime1">
              <a:rPr lang="da-DK" smtClean="0"/>
              <a:pPr/>
              <a:t>02-11-2023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92A8-9834-49A8-B033-A26C13B8A70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3F0DE-9EDB-4C07-93E9-5FA4AB2052D4}" type="datetime1">
              <a:rPr lang="da-DK" smtClean="0"/>
              <a:pPr/>
              <a:t>02-11-2023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892A8-9834-49A8-B033-A26C13B8A70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09999" y="1440000"/>
            <a:ext cx="7506000" cy="61155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noProof="0" dirty="0"/>
              <a:t>Overskrift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09999" y="2124000"/>
            <a:ext cx="7506000" cy="334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a-DK" noProof="0" dirty="0"/>
              <a:t>Tekst</a:t>
            </a:r>
          </a:p>
          <a:p>
            <a:pPr lvl="1"/>
            <a:r>
              <a:rPr lang="da-DK" noProof="0" dirty="0"/>
              <a:t>Tekst</a:t>
            </a:r>
          </a:p>
          <a:p>
            <a:pPr lvl="2"/>
            <a:r>
              <a:rPr lang="da-DK" noProof="0" dirty="0"/>
              <a:t>Tekst</a:t>
            </a:r>
          </a:p>
          <a:p>
            <a:pPr lvl="3"/>
            <a:r>
              <a:rPr lang="da-DK" noProof="0" dirty="0"/>
              <a:t>Tekst</a:t>
            </a:r>
          </a:p>
          <a:p>
            <a:pPr lvl="4"/>
            <a:r>
              <a:rPr lang="da-DK" noProof="0" dirty="0"/>
              <a:t>Tekst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3"/>
          </p:nvPr>
        </p:nvSpPr>
        <p:spPr>
          <a:xfrm>
            <a:off x="3275855" y="6356350"/>
            <a:ext cx="3132000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50">
                <a:solidFill>
                  <a:schemeClr val="tx1"/>
                </a:solidFill>
                <a:latin typeface="+mn-lt"/>
              </a:defRPr>
            </a:lvl1pPr>
          </a:lstStyle>
          <a:p>
            <a:pPr algn="ctr"/>
            <a:r>
              <a:rPr lang="da-DK"/>
              <a:t>Sidefod</a:t>
            </a:r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4"/>
          </p:nvPr>
        </p:nvSpPr>
        <p:spPr>
          <a:xfrm>
            <a:off x="7960184" y="6356350"/>
            <a:ext cx="360000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50">
                <a:solidFill>
                  <a:schemeClr val="tx1"/>
                </a:solidFill>
                <a:latin typeface="+mj-lt"/>
              </a:defRPr>
            </a:lvl1pPr>
          </a:lstStyle>
          <a:p>
            <a:fld id="{20EB7ABC-56F9-4FEF-9CF0-E2D14234E329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0000" y="6356350"/>
            <a:ext cx="945000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fld id="{594F7542-D575-4F50-ABFF-F062218479D0}" type="datetimeFigureOut">
              <a:rPr lang="da-DK" smtClean="0"/>
              <a:pPr/>
              <a:t>02-11-2023</a:t>
            </a:fld>
            <a:endParaRPr lang="da-DK" dirty="0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6AA9D9EE-2BCF-4A93-93FD-AA6A6B17414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000" y="396001"/>
            <a:ext cx="918000" cy="450109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9B8B9D29-15AB-44A5-85E0-AC402212181F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000" y="396001"/>
            <a:ext cx="918000" cy="45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583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</p:sldLayoutIdLst>
  <p:hf hdr="0" dt="0"/>
  <p:txStyles>
    <p:titleStyle>
      <a:lvl1pPr algn="l" defTabSz="685784" rtl="0" eaLnBrk="1" latinLnBrk="0" hangingPunct="1">
        <a:lnSpc>
          <a:spcPct val="100000"/>
        </a:lnSpc>
        <a:spcBef>
          <a:spcPct val="0"/>
        </a:spcBef>
        <a:buNone/>
        <a:defRPr sz="3000" b="1" kern="1200" cap="none" spc="38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685784" rtl="0" eaLnBrk="1" latinLnBrk="0" hangingPunct="1">
        <a:lnSpc>
          <a:spcPct val="100000"/>
        </a:lnSpc>
        <a:spcBef>
          <a:spcPts val="450"/>
        </a:spcBef>
        <a:buClrTx/>
        <a:buSzPct val="100000"/>
        <a:buFont typeface="Arial" panose="020B0604020202020204" pitchFamily="34" charset="0"/>
        <a:buChar char="•"/>
        <a:defRPr sz="1125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685784" rtl="0" eaLnBrk="1" latinLnBrk="0" hangingPunct="1">
        <a:lnSpc>
          <a:spcPct val="100000"/>
        </a:lnSpc>
        <a:spcBef>
          <a:spcPts val="450"/>
        </a:spcBef>
        <a:buClrTx/>
        <a:buSzPct val="100000"/>
        <a:buFont typeface="Arial" panose="020B0604020202020204" pitchFamily="34" charset="0"/>
        <a:buChar char="•"/>
        <a:defRPr sz="1125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336947" indent="-110729" algn="l" defTabSz="685784" rtl="0" eaLnBrk="1" latinLnBrk="0" hangingPunct="1">
        <a:lnSpc>
          <a:spcPct val="100000"/>
        </a:lnSpc>
        <a:spcBef>
          <a:spcPts val="450"/>
        </a:spcBef>
        <a:buClrTx/>
        <a:buSzPct val="100000"/>
        <a:buFont typeface="Arial" panose="020B0604020202020204" pitchFamily="34" charset="0"/>
        <a:buChar char="•"/>
        <a:defRPr sz="1125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452438" indent="-122635" algn="l" defTabSz="685784" rtl="0" eaLnBrk="1" latinLnBrk="0" hangingPunct="1">
        <a:lnSpc>
          <a:spcPct val="100000"/>
        </a:lnSpc>
        <a:spcBef>
          <a:spcPts val="450"/>
        </a:spcBef>
        <a:buClrTx/>
        <a:buSzPct val="100000"/>
        <a:buFont typeface="Arial" panose="020B0604020202020204" pitchFamily="34" charset="0"/>
        <a:buChar char="•"/>
        <a:defRPr sz="1125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588169" indent="-135731" algn="l" defTabSz="685784" rtl="0" eaLnBrk="1" latinLnBrk="0" hangingPunct="1">
        <a:lnSpc>
          <a:spcPct val="100000"/>
        </a:lnSpc>
        <a:spcBef>
          <a:spcPts val="450"/>
        </a:spcBef>
        <a:buClrTx/>
        <a:buSzPct val="100000"/>
        <a:buFont typeface="Arial" panose="020B0604020202020204" pitchFamily="34" charset="0"/>
        <a:buChar char="•"/>
        <a:defRPr sz="1125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4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908" y="666249"/>
            <a:ext cx="2242038" cy="210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/>
          <a:lstStyle/>
          <a:p>
            <a:endParaRPr lang="da-DK"/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6682154" y="6063916"/>
            <a:ext cx="1266092" cy="363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>
            <a:spAutoFit/>
          </a:bodyPr>
          <a:lstStyle/>
          <a:p>
            <a:endParaRPr lang="da-DK"/>
          </a:p>
        </p:txBody>
      </p:sp>
      <p:sp>
        <p:nvSpPr>
          <p:cNvPr id="8201" name="Rektangel 8"/>
          <p:cNvSpPr>
            <a:spLocks noChangeArrowheads="1"/>
          </p:cNvSpPr>
          <p:nvPr/>
        </p:nvSpPr>
        <p:spPr bwMode="auto">
          <a:xfrm>
            <a:off x="483577" y="1111418"/>
            <a:ext cx="7451481" cy="917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>
            <a:spAutoFit/>
          </a:bodyPr>
          <a:lstStyle/>
          <a:p>
            <a:endParaRPr lang="da-DK" b="1" dirty="0">
              <a:cs typeface="Times New Roman" pitchFamily="18" charset="0"/>
            </a:endParaRPr>
          </a:p>
          <a:p>
            <a:br>
              <a:rPr lang="da-DK" b="1" dirty="0">
                <a:solidFill>
                  <a:srgbClr val="26587E"/>
                </a:solidFill>
                <a:cs typeface="Times New Roman" pitchFamily="18" charset="0"/>
              </a:rPr>
            </a:br>
            <a:endParaRPr lang="da-DK" dirty="0"/>
          </a:p>
        </p:txBody>
      </p:sp>
      <p:sp>
        <p:nvSpPr>
          <p:cNvPr id="12" name="Tekstboks 11"/>
          <p:cNvSpPr txBox="1"/>
          <p:nvPr/>
        </p:nvSpPr>
        <p:spPr>
          <a:xfrm>
            <a:off x="1475656" y="1886629"/>
            <a:ext cx="619268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Velkommen til konference for</a:t>
            </a:r>
          </a:p>
          <a:p>
            <a:pPr algn="ctr"/>
            <a:r>
              <a:rPr lang="da-DK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skuemestre, medlemmer af lokale uddannelsesudvalg og skolerepræsentanter,</a:t>
            </a:r>
          </a:p>
          <a:p>
            <a:pPr algn="ctr"/>
            <a:r>
              <a:rPr lang="da-DK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da-DK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Ejendomsserviceteknikeruddannelsen</a:t>
            </a:r>
          </a:p>
          <a:p>
            <a:endParaRPr lang="da-DK" sz="2400" b="1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algn="ctr"/>
            <a:endParaRPr lang="da-DK" sz="2400" b="1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algn="ctr"/>
            <a:r>
              <a:rPr lang="da-DK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Mandag d. 6. november 2023</a:t>
            </a:r>
            <a:endParaRPr lang="da-DK" sz="2000" b="1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endParaRPr lang="da-DK" sz="2400" b="1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endParaRPr lang="da-DK" sz="2400" b="1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endParaRPr lang="da-DK" b="1" dirty="0"/>
          </a:p>
          <a:p>
            <a:pPr>
              <a:buFont typeface="Arial" pitchFamily="34" charset="0"/>
              <a:buChar char="•"/>
            </a:pPr>
            <a:endParaRPr lang="da-DK" sz="2000" b="1" dirty="0">
              <a:latin typeface="Garamond" panose="02020404030301010803" pitchFamily="18" charset="0"/>
            </a:endParaRPr>
          </a:p>
        </p:txBody>
      </p:sp>
      <p:sp>
        <p:nvSpPr>
          <p:cNvPr id="13" name="Pladsholder til dias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92A8-9834-49A8-B033-A26C13B8A709}" type="slidenum">
              <a:rPr lang="da-DK" smtClean="0"/>
              <a:pPr/>
              <a:t>1</a:t>
            </a:fld>
            <a:endParaRPr lang="da-DK"/>
          </a:p>
        </p:txBody>
      </p:sp>
      <p:pic>
        <p:nvPicPr>
          <p:cNvPr id="14" name="Picture 2" descr="michelle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949684" y="20110"/>
            <a:ext cx="1169378" cy="107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908" y="666249"/>
            <a:ext cx="2242038" cy="210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/>
          <a:lstStyle/>
          <a:p>
            <a:endParaRPr lang="da-DK"/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6682154" y="6063916"/>
            <a:ext cx="1266092" cy="363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>
            <a:spAutoFit/>
          </a:bodyPr>
          <a:lstStyle/>
          <a:p>
            <a:endParaRPr lang="da-DK"/>
          </a:p>
        </p:txBody>
      </p:sp>
      <p:sp>
        <p:nvSpPr>
          <p:cNvPr id="8201" name="Rektangel 8"/>
          <p:cNvSpPr>
            <a:spLocks noChangeArrowheads="1"/>
          </p:cNvSpPr>
          <p:nvPr/>
        </p:nvSpPr>
        <p:spPr bwMode="auto">
          <a:xfrm>
            <a:off x="483577" y="1111418"/>
            <a:ext cx="7451481" cy="917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>
            <a:spAutoFit/>
          </a:bodyPr>
          <a:lstStyle/>
          <a:p>
            <a:endParaRPr lang="da-DK" b="1" dirty="0">
              <a:cs typeface="Times New Roman" pitchFamily="18" charset="0"/>
            </a:endParaRPr>
          </a:p>
          <a:p>
            <a:br>
              <a:rPr lang="da-DK" b="1" dirty="0">
                <a:solidFill>
                  <a:srgbClr val="26587E"/>
                </a:solidFill>
                <a:cs typeface="Times New Roman" pitchFamily="18" charset="0"/>
              </a:rPr>
            </a:br>
            <a:endParaRPr lang="da-DK" dirty="0"/>
          </a:p>
        </p:txBody>
      </p:sp>
      <p:sp>
        <p:nvSpPr>
          <p:cNvPr id="13" name="Pladsholder til dias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92A8-9834-49A8-B033-A26C13B8A709}" type="slidenum">
              <a:rPr lang="da-DK" smtClean="0"/>
              <a:pPr/>
              <a:t>10</a:t>
            </a:fld>
            <a:endParaRPr lang="da-DK"/>
          </a:p>
        </p:txBody>
      </p:sp>
      <p:pic>
        <p:nvPicPr>
          <p:cNvPr id="14" name="Picture 2" descr="michelle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949684" y="20110"/>
            <a:ext cx="1169378" cy="107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felt 2">
            <a:extLst>
              <a:ext uri="{FF2B5EF4-FFF2-40B4-BE49-F238E27FC236}">
                <a16:creationId xmlns:a16="http://schemas.microsoft.com/office/drawing/2014/main" id="{6DC5CEF2-76D9-A723-F57C-8E2343EB6B4A}"/>
              </a:ext>
            </a:extLst>
          </p:cNvPr>
          <p:cNvSpPr txBox="1"/>
          <p:nvPr/>
        </p:nvSpPr>
        <p:spPr>
          <a:xfrm>
            <a:off x="1403648" y="2028588"/>
            <a:ext cx="568863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800" b="1" dirty="0">
                <a:solidFill>
                  <a:schemeClr val="tx2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Gruppedrøftelse</a:t>
            </a:r>
            <a:r>
              <a:rPr lang="da-DK" sz="1800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da-DK" dirty="0">
              <a:solidFill>
                <a:srgbClr val="0070C0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b="1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b="1" i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LUU- repræsentanter, undervisere og skuemestre:</a:t>
            </a:r>
            <a:endParaRPr lang="da-DK" b="1" i="1" dirty="0">
              <a:solidFill>
                <a:srgbClr val="0070C0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b="1" kern="100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Gruppernes syn på udviklingen af uddannelsen de kommende 5-7 år</a:t>
            </a:r>
          </a:p>
          <a:p>
            <a:endParaRPr lang="da-DK" b="1" dirty="0">
              <a:solidFill>
                <a:srgbClr val="0070C0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b="1" dirty="0">
              <a:solidFill>
                <a:srgbClr val="0070C0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b="1" i="1" dirty="0">
                <a:solidFill>
                  <a:srgbClr val="0070C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Skoleledere:</a:t>
            </a:r>
          </a:p>
          <a:p>
            <a:r>
              <a:rPr lang="da-DK" b="1" dirty="0">
                <a:solidFill>
                  <a:srgbClr val="0070C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Drøftelse af lærepladsunderstøttende tiltag (LUT)</a:t>
            </a:r>
          </a:p>
          <a:p>
            <a:endParaRPr lang="da-DK" b="1" dirty="0">
              <a:solidFill>
                <a:srgbClr val="0070C0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2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908" y="666249"/>
            <a:ext cx="2242038" cy="210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/>
          <a:lstStyle/>
          <a:p>
            <a:endParaRPr lang="da-DK"/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6668966" y="6030867"/>
            <a:ext cx="1266092" cy="363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>
            <a:spAutoFit/>
          </a:bodyPr>
          <a:lstStyle/>
          <a:p>
            <a:endParaRPr lang="da-DK"/>
          </a:p>
        </p:txBody>
      </p:sp>
      <p:sp>
        <p:nvSpPr>
          <p:cNvPr id="8201" name="Rektangel 8"/>
          <p:cNvSpPr>
            <a:spLocks noChangeArrowheads="1"/>
          </p:cNvSpPr>
          <p:nvPr/>
        </p:nvSpPr>
        <p:spPr bwMode="auto">
          <a:xfrm>
            <a:off x="483577" y="1111418"/>
            <a:ext cx="7451481" cy="917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>
            <a:spAutoFit/>
          </a:bodyPr>
          <a:lstStyle/>
          <a:p>
            <a:endParaRPr lang="da-DK" b="1" dirty="0">
              <a:cs typeface="Times New Roman" pitchFamily="18" charset="0"/>
            </a:endParaRPr>
          </a:p>
          <a:p>
            <a:br>
              <a:rPr lang="da-DK" b="1" dirty="0">
                <a:solidFill>
                  <a:srgbClr val="26587E"/>
                </a:solidFill>
                <a:cs typeface="Times New Roman" pitchFamily="18" charset="0"/>
              </a:rPr>
            </a:br>
            <a:endParaRPr lang="da-DK" dirty="0"/>
          </a:p>
        </p:txBody>
      </p:sp>
      <p:sp>
        <p:nvSpPr>
          <p:cNvPr id="12" name="Tekstboks 11"/>
          <p:cNvSpPr txBox="1"/>
          <p:nvPr/>
        </p:nvSpPr>
        <p:spPr>
          <a:xfrm>
            <a:off x="1222131" y="818748"/>
            <a:ext cx="6726115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tx2"/>
                </a:solidFill>
                <a:latin typeface="Garamond" panose="02020404030301010803" pitchFamily="18" charset="0"/>
              </a:rPr>
              <a:t>Nyt fra Udvalget</a:t>
            </a:r>
            <a:endParaRPr lang="da-DK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r>
              <a:rPr lang="da-DK" i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v/ Kaj Andersen, </a:t>
            </a:r>
            <a:r>
              <a:rPr lang="da-DK" i="1" dirty="0">
                <a:solidFill>
                  <a:srgbClr val="0070C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da-DK" i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ormand for </a:t>
            </a:r>
            <a:endParaRPr lang="da-DK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i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Uddannelsesudvalget for Ejendomsservice</a:t>
            </a:r>
            <a:endParaRPr lang="da-DK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endParaRPr lang="da-DK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marL="342900" indent="-342900">
              <a:lnSpc>
                <a:spcPct val="150000"/>
              </a:lnSpc>
              <a:buFont typeface="CG Times"/>
              <a:buChar char="-"/>
            </a:pPr>
            <a:r>
              <a:rPr lang="da-DK" dirty="0">
                <a:solidFill>
                  <a:srgbClr val="0070C0"/>
                </a:solidFill>
                <a:latin typeface="Garamond" panose="02020404030301010803" pitchFamily="18" charset="0"/>
              </a:rPr>
              <a:t>Revision af uddannelsesbekendtgørelsen</a:t>
            </a:r>
          </a:p>
          <a:p>
            <a:pPr marL="342900" indent="-342900">
              <a:lnSpc>
                <a:spcPct val="150000"/>
              </a:lnSpc>
              <a:buFont typeface="CG Times"/>
              <a:buChar char="-"/>
            </a:pPr>
            <a:r>
              <a:rPr lang="da-DK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Svendeprøve</a:t>
            </a:r>
          </a:p>
          <a:p>
            <a:pPr lvl="0">
              <a:lnSpc>
                <a:spcPct val="150000"/>
              </a:lnSpc>
            </a:pPr>
            <a:r>
              <a:rPr lang="da-DK" dirty="0">
                <a:solidFill>
                  <a:srgbClr val="0070C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</a:t>
            </a:r>
            <a:r>
              <a:rPr lang="da-DK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Kvalitet</a:t>
            </a:r>
          </a:p>
          <a:p>
            <a:pPr lvl="0">
              <a:lnSpc>
                <a:spcPct val="150000"/>
              </a:lnSpc>
            </a:pPr>
            <a:r>
              <a:rPr lang="da-DK" dirty="0">
                <a:solidFill>
                  <a:srgbClr val="0070C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Gennemførelse af den praktiske del</a:t>
            </a:r>
          </a:p>
          <a:p>
            <a:pPr marL="342900" indent="-342900">
              <a:lnSpc>
                <a:spcPct val="150000"/>
              </a:lnSpc>
              <a:buFont typeface="CG Times"/>
              <a:buChar char="-"/>
            </a:pPr>
            <a:r>
              <a:rPr lang="da-DK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DM i </a:t>
            </a:r>
            <a:r>
              <a:rPr lang="da-DK" dirty="0" err="1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Skills</a:t>
            </a:r>
            <a:endParaRPr lang="da-DK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da-DK" dirty="0">
              <a:solidFill>
                <a:srgbClr val="0070C0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lvl="0"/>
            <a:endParaRPr lang="da-DK" sz="2400" b="1" dirty="0">
              <a:solidFill>
                <a:srgbClr val="0070C0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r>
              <a:rPr lang="da-DK" b="1" dirty="0">
                <a:solidFill>
                  <a:srgbClr val="0070C0"/>
                </a:solidFill>
                <a:latin typeface="Garamond" panose="02020404030301010803" pitchFamily="18" charset="0"/>
              </a:rPr>
              <a:t> </a:t>
            </a:r>
          </a:p>
        </p:txBody>
      </p:sp>
      <p:sp>
        <p:nvSpPr>
          <p:cNvPr id="13" name="Pladsholder til dias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92A8-9834-49A8-B033-A26C13B8A709}" type="slidenum">
              <a:rPr lang="da-DK" smtClean="0"/>
              <a:pPr/>
              <a:t>11</a:t>
            </a:fld>
            <a:endParaRPr lang="da-DK"/>
          </a:p>
        </p:txBody>
      </p:sp>
      <p:pic>
        <p:nvPicPr>
          <p:cNvPr id="14" name="Picture 2" descr="michelle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949684" y="20110"/>
            <a:ext cx="1169378" cy="107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6026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908" y="666249"/>
            <a:ext cx="2242038" cy="210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/>
          <a:lstStyle/>
          <a:p>
            <a:endParaRPr lang="da-DK"/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6682154" y="6063916"/>
            <a:ext cx="1266092" cy="363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>
            <a:spAutoFit/>
          </a:bodyPr>
          <a:lstStyle/>
          <a:p>
            <a:endParaRPr lang="da-DK"/>
          </a:p>
        </p:txBody>
      </p:sp>
      <p:sp>
        <p:nvSpPr>
          <p:cNvPr id="8201" name="Rektangel 8"/>
          <p:cNvSpPr>
            <a:spLocks noChangeArrowheads="1"/>
          </p:cNvSpPr>
          <p:nvPr/>
        </p:nvSpPr>
        <p:spPr bwMode="auto">
          <a:xfrm>
            <a:off x="483577" y="1111418"/>
            <a:ext cx="7451481" cy="917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>
            <a:spAutoFit/>
          </a:bodyPr>
          <a:lstStyle/>
          <a:p>
            <a:endParaRPr lang="da-DK" b="1" dirty="0">
              <a:cs typeface="Times New Roman" pitchFamily="18" charset="0"/>
            </a:endParaRPr>
          </a:p>
          <a:p>
            <a:br>
              <a:rPr lang="da-DK" b="1" dirty="0">
                <a:solidFill>
                  <a:srgbClr val="26587E"/>
                </a:solidFill>
                <a:cs typeface="Times New Roman" pitchFamily="18" charset="0"/>
              </a:rPr>
            </a:br>
            <a:endParaRPr lang="da-DK" dirty="0"/>
          </a:p>
        </p:txBody>
      </p:sp>
      <p:sp>
        <p:nvSpPr>
          <p:cNvPr id="13" name="Pladsholder til dias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92A8-9834-49A8-B033-A26C13B8A709}" type="slidenum">
              <a:rPr lang="da-DK" smtClean="0"/>
              <a:pPr/>
              <a:t>12</a:t>
            </a:fld>
            <a:endParaRPr lang="da-DK"/>
          </a:p>
        </p:txBody>
      </p:sp>
      <p:pic>
        <p:nvPicPr>
          <p:cNvPr id="14" name="Picture 2" descr="michelle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949684" y="20110"/>
            <a:ext cx="1169378" cy="107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felt 2">
            <a:extLst>
              <a:ext uri="{FF2B5EF4-FFF2-40B4-BE49-F238E27FC236}">
                <a16:creationId xmlns:a16="http://schemas.microsoft.com/office/drawing/2014/main" id="{3231B39F-F9D0-F450-1CE2-A193D4A26B6C}"/>
              </a:ext>
            </a:extLst>
          </p:cNvPr>
          <p:cNvSpPr txBox="1"/>
          <p:nvPr/>
        </p:nvSpPr>
        <p:spPr>
          <a:xfrm>
            <a:off x="899592" y="738132"/>
            <a:ext cx="5958408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b="1" dirty="0">
                <a:solidFill>
                  <a:schemeClr val="tx2"/>
                </a:solidFill>
                <a:latin typeface="Garamond" panose="02020404030301010803" pitchFamily="18" charset="0"/>
              </a:rPr>
              <a:t>Nyt fra Udvalget</a:t>
            </a:r>
            <a:endParaRPr lang="da-DK" sz="20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r>
              <a:rPr lang="da-DK" i="1" dirty="0">
                <a:solidFill>
                  <a:srgbClr val="0070C0"/>
                </a:solidFill>
                <a:latin typeface="Garamond" panose="02020404030301010803" pitchFamily="18" charset="0"/>
              </a:rPr>
              <a:t>Statistik - a</a:t>
            </a:r>
            <a:r>
              <a:rPr lang="da-DK" sz="1800" i="1" dirty="0">
                <a:solidFill>
                  <a:srgbClr val="0070C0"/>
                </a:solidFill>
                <a:latin typeface="Garamond" panose="02020404030301010803" pitchFamily="18" charset="0"/>
              </a:rPr>
              <a:t>ktivitet for ejendomsserviceteknikeruddannelsen</a:t>
            </a:r>
          </a:p>
          <a:p>
            <a:r>
              <a:rPr lang="da-DK" sz="1600" dirty="0">
                <a:solidFill>
                  <a:srgbClr val="0070C0"/>
                </a:solidFill>
                <a:latin typeface="Garamond" panose="02020404030301010803" pitchFamily="18" charset="0"/>
              </a:rPr>
              <a:t>(jf. lærepladsen.dk)</a:t>
            </a:r>
          </a:p>
          <a:p>
            <a:endParaRPr lang="da-DK" sz="1600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endParaRPr lang="da-DK" sz="1600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r>
              <a:rPr lang="da-DK" sz="1800" dirty="0">
                <a:solidFill>
                  <a:srgbClr val="0070C0"/>
                </a:solidFill>
                <a:latin typeface="Garamond" panose="02020404030301010803" pitchFamily="18" charset="0"/>
              </a:rPr>
              <a:t>Tilgang af nye elever 2021:		  71</a:t>
            </a:r>
          </a:p>
          <a:p>
            <a:r>
              <a:rPr lang="da-DK" sz="1800" dirty="0">
                <a:solidFill>
                  <a:srgbClr val="0070C0"/>
                </a:solidFill>
                <a:latin typeface="Garamond" panose="02020404030301010803" pitchFamily="18" charset="0"/>
              </a:rPr>
              <a:t>Tilgang af nye elever 2022:  		145	</a:t>
            </a:r>
          </a:p>
          <a:p>
            <a:r>
              <a:rPr lang="da-DK" sz="1800" dirty="0">
                <a:solidFill>
                  <a:srgbClr val="0070C0"/>
                </a:solidFill>
                <a:latin typeface="Garamond" panose="02020404030301010803" pitchFamily="18" charset="0"/>
              </a:rPr>
              <a:t>Tilgang af nye elever pr. 1. august 2023:	105</a:t>
            </a:r>
          </a:p>
          <a:p>
            <a:r>
              <a:rPr lang="da-DK" sz="1800" dirty="0">
                <a:solidFill>
                  <a:srgbClr val="0070C0"/>
                </a:solidFill>
                <a:latin typeface="Garamond" panose="02020404030301010803" pitchFamily="18" charset="0"/>
              </a:rPr>
              <a:t>			</a:t>
            </a:r>
          </a:p>
          <a:p>
            <a:r>
              <a:rPr lang="da-DK" sz="1800" dirty="0">
                <a:solidFill>
                  <a:srgbClr val="0070C0"/>
                </a:solidFill>
                <a:latin typeface="Garamond" panose="02020404030301010803" pitchFamily="18" charset="0"/>
              </a:rPr>
              <a:t>Færdiguddannede 2021:		143</a:t>
            </a:r>
          </a:p>
          <a:p>
            <a:r>
              <a:rPr lang="da-DK" sz="1800" dirty="0">
                <a:solidFill>
                  <a:srgbClr val="0070C0"/>
                </a:solidFill>
                <a:latin typeface="Garamond" panose="02020404030301010803" pitchFamily="18" charset="0"/>
              </a:rPr>
              <a:t>Færdiguddannede 2022:		151</a:t>
            </a:r>
          </a:p>
          <a:p>
            <a:r>
              <a:rPr lang="da-DK" sz="1800" dirty="0">
                <a:solidFill>
                  <a:srgbClr val="0070C0"/>
                </a:solidFill>
                <a:latin typeface="Garamond" panose="02020404030301010803" pitchFamily="18" charset="0"/>
              </a:rPr>
              <a:t>Færdiguddannede pr. 1. august 2023:   	  </a:t>
            </a:r>
            <a:r>
              <a:rPr lang="da-DK" dirty="0">
                <a:solidFill>
                  <a:srgbClr val="0070C0"/>
                </a:solidFill>
                <a:latin typeface="Garamond" panose="02020404030301010803" pitchFamily="18" charset="0"/>
              </a:rPr>
              <a:t>60 </a:t>
            </a:r>
          </a:p>
          <a:p>
            <a:r>
              <a:rPr lang="da-DK" dirty="0">
                <a:solidFill>
                  <a:srgbClr val="0070C0"/>
                </a:solidFill>
                <a:latin typeface="Garamond" panose="02020404030301010803" pitchFamily="18" charset="0"/>
              </a:rPr>
              <a:t>	</a:t>
            </a:r>
            <a:endParaRPr lang="da-DK" sz="1800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r>
              <a:rPr lang="da-DK" sz="1800" dirty="0">
                <a:solidFill>
                  <a:srgbClr val="0070C0"/>
                </a:solidFill>
                <a:latin typeface="Garamond" panose="02020404030301010803" pitchFamily="18" charset="0"/>
              </a:rPr>
              <a:t>Elever i skoleoplæring 2021:		   2</a:t>
            </a:r>
          </a:p>
          <a:p>
            <a:r>
              <a:rPr lang="da-DK" sz="1800" dirty="0">
                <a:solidFill>
                  <a:srgbClr val="0070C0"/>
                </a:solidFill>
                <a:latin typeface="Garamond" panose="02020404030301010803" pitchFamily="18" charset="0"/>
              </a:rPr>
              <a:t>Elever i skoleoplæring 2022:		   4</a:t>
            </a:r>
          </a:p>
          <a:p>
            <a:r>
              <a:rPr lang="da-DK" sz="1800" dirty="0">
                <a:solidFill>
                  <a:srgbClr val="0070C0"/>
                </a:solidFill>
                <a:latin typeface="Garamond" panose="02020404030301010803" pitchFamily="18" charset="0"/>
              </a:rPr>
              <a:t>Elever i skoleoplæring pr. 1. august 2023:	   </a:t>
            </a:r>
            <a:r>
              <a:rPr lang="da-DK" dirty="0">
                <a:solidFill>
                  <a:srgbClr val="0070C0"/>
                </a:solidFill>
                <a:latin typeface="Garamond" panose="02020404030301010803" pitchFamily="18" charset="0"/>
              </a:rPr>
              <a:t>6</a:t>
            </a:r>
            <a:endParaRPr lang="da-DK" sz="1800" dirty="0">
              <a:solidFill>
                <a:srgbClr val="0070C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61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908" y="666249"/>
            <a:ext cx="2242038" cy="210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/>
          <a:lstStyle/>
          <a:p>
            <a:endParaRPr lang="da-DK"/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6682154" y="6063916"/>
            <a:ext cx="1266092" cy="363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>
            <a:spAutoFit/>
          </a:bodyPr>
          <a:lstStyle/>
          <a:p>
            <a:endParaRPr lang="da-DK"/>
          </a:p>
        </p:txBody>
      </p:sp>
      <p:sp>
        <p:nvSpPr>
          <p:cNvPr id="8201" name="Rektangel 8"/>
          <p:cNvSpPr>
            <a:spLocks noChangeArrowheads="1"/>
          </p:cNvSpPr>
          <p:nvPr/>
        </p:nvSpPr>
        <p:spPr bwMode="auto">
          <a:xfrm>
            <a:off x="483577" y="1111418"/>
            <a:ext cx="7451481" cy="917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>
            <a:spAutoFit/>
          </a:bodyPr>
          <a:lstStyle/>
          <a:p>
            <a:endParaRPr lang="da-DK" b="1" dirty="0">
              <a:cs typeface="Times New Roman" pitchFamily="18" charset="0"/>
            </a:endParaRPr>
          </a:p>
          <a:p>
            <a:br>
              <a:rPr lang="da-DK" b="1" dirty="0">
                <a:solidFill>
                  <a:srgbClr val="26587E"/>
                </a:solidFill>
                <a:cs typeface="Times New Roman" pitchFamily="18" charset="0"/>
              </a:rPr>
            </a:br>
            <a:endParaRPr lang="da-DK" dirty="0"/>
          </a:p>
        </p:txBody>
      </p:sp>
      <p:sp>
        <p:nvSpPr>
          <p:cNvPr id="13" name="Pladsholder til dias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92A8-9834-49A8-B033-A26C13B8A709}" type="slidenum">
              <a:rPr lang="da-DK" smtClean="0"/>
              <a:pPr/>
              <a:t>13</a:t>
            </a:fld>
            <a:endParaRPr lang="da-DK"/>
          </a:p>
        </p:txBody>
      </p:sp>
      <p:pic>
        <p:nvPicPr>
          <p:cNvPr id="14" name="Picture 2" descr="michelle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949684" y="20110"/>
            <a:ext cx="1169378" cy="107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felt 2">
            <a:extLst>
              <a:ext uri="{FF2B5EF4-FFF2-40B4-BE49-F238E27FC236}">
                <a16:creationId xmlns:a16="http://schemas.microsoft.com/office/drawing/2014/main" id="{1F036121-AF8C-8DFC-2290-D61F7DC69381}"/>
              </a:ext>
            </a:extLst>
          </p:cNvPr>
          <p:cNvSpPr txBox="1"/>
          <p:nvPr/>
        </p:nvSpPr>
        <p:spPr>
          <a:xfrm>
            <a:off x="1115616" y="1030520"/>
            <a:ext cx="5742384" cy="40697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b="1" dirty="0">
                <a:solidFill>
                  <a:schemeClr val="tx2"/>
                </a:solidFill>
                <a:latin typeface="Garamond" panose="02020404030301010803" pitchFamily="18" charset="0"/>
              </a:rPr>
              <a:t>Nyt fra Udvalget</a:t>
            </a:r>
            <a:endParaRPr lang="da-DK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>
              <a:lnSpc>
                <a:spcPct val="150000"/>
              </a:lnSpc>
            </a:pPr>
            <a:endParaRPr lang="da-DK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marL="342900" indent="-342900">
              <a:lnSpc>
                <a:spcPct val="150000"/>
              </a:lnSpc>
              <a:buFont typeface="CG Times"/>
              <a:buChar char="-"/>
            </a:pPr>
            <a:r>
              <a:rPr lang="da-DK" dirty="0">
                <a:solidFill>
                  <a:srgbClr val="0070C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VEU-trepart</a:t>
            </a:r>
            <a:endParaRPr lang="da-DK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CG Times"/>
              <a:buChar char="-"/>
            </a:pPr>
            <a:r>
              <a:rPr lang="da-DK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Brancheanalyse, ejendomsservice</a:t>
            </a:r>
          </a:p>
          <a:p>
            <a:pPr lvl="0">
              <a:lnSpc>
                <a:spcPct val="150000"/>
              </a:lnSpc>
            </a:pPr>
            <a:r>
              <a:rPr lang="da-DK" dirty="0">
                <a:solidFill>
                  <a:srgbClr val="0070C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Mål på forskellige niveauer</a:t>
            </a:r>
            <a:endParaRPr lang="da-DK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CG Times"/>
              <a:buChar char="-"/>
            </a:pPr>
            <a:r>
              <a:rPr lang="da-DK" dirty="0">
                <a:solidFill>
                  <a:srgbClr val="0070C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da-DK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evision af FKB 2636 Ejendomsservice</a:t>
            </a:r>
          </a:p>
          <a:p>
            <a:pPr marL="342900" lvl="0" indent="-342900">
              <a:lnSpc>
                <a:spcPct val="150000"/>
              </a:lnSpc>
              <a:buFont typeface="CG Times"/>
              <a:buChar char="-"/>
            </a:pPr>
            <a:r>
              <a:rPr lang="da-DK" dirty="0">
                <a:solidFill>
                  <a:srgbClr val="0070C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Projekt – grøn omstilling og bæredygtighed, ejendomsservice</a:t>
            </a:r>
            <a:endParaRPr lang="da-DK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CG Times"/>
              <a:buChar char="-"/>
            </a:pPr>
            <a:r>
              <a:rPr lang="da-DK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Besøg ved LUU</a:t>
            </a:r>
          </a:p>
          <a:p>
            <a:pPr marL="342900" lvl="0" indent="-342900">
              <a:lnSpc>
                <a:spcPct val="150000"/>
              </a:lnSpc>
              <a:buFont typeface="CG Times"/>
              <a:buChar char="-"/>
            </a:pPr>
            <a:r>
              <a:rPr lang="da-DK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Udbud</a:t>
            </a:r>
          </a:p>
        </p:txBody>
      </p:sp>
    </p:spTree>
    <p:extLst>
      <p:ext uri="{BB962C8B-B14F-4D97-AF65-F5344CB8AC3E}">
        <p14:creationId xmlns:p14="http://schemas.microsoft.com/office/powerpoint/2010/main" val="3864229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908" y="666249"/>
            <a:ext cx="2242038" cy="210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/>
          <a:lstStyle/>
          <a:p>
            <a:endParaRPr lang="da-DK"/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6682154" y="6063916"/>
            <a:ext cx="1266092" cy="363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>
            <a:spAutoFit/>
          </a:bodyPr>
          <a:lstStyle/>
          <a:p>
            <a:endParaRPr lang="da-DK"/>
          </a:p>
        </p:txBody>
      </p:sp>
      <p:sp>
        <p:nvSpPr>
          <p:cNvPr id="8201" name="Rektangel 8"/>
          <p:cNvSpPr>
            <a:spLocks noChangeArrowheads="1"/>
          </p:cNvSpPr>
          <p:nvPr/>
        </p:nvSpPr>
        <p:spPr bwMode="auto">
          <a:xfrm>
            <a:off x="483577" y="1111418"/>
            <a:ext cx="7451481" cy="917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>
            <a:spAutoFit/>
          </a:bodyPr>
          <a:lstStyle/>
          <a:p>
            <a:endParaRPr lang="da-DK" b="1" dirty="0">
              <a:cs typeface="Times New Roman" pitchFamily="18" charset="0"/>
            </a:endParaRPr>
          </a:p>
          <a:p>
            <a:br>
              <a:rPr lang="da-DK" b="1" dirty="0">
                <a:solidFill>
                  <a:srgbClr val="26587E"/>
                </a:solidFill>
                <a:cs typeface="Times New Roman" pitchFamily="18" charset="0"/>
              </a:rPr>
            </a:br>
            <a:endParaRPr lang="da-DK" dirty="0"/>
          </a:p>
        </p:txBody>
      </p:sp>
      <p:sp>
        <p:nvSpPr>
          <p:cNvPr id="13" name="Pladsholder til dias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92A8-9834-49A8-B033-A26C13B8A709}" type="slidenum">
              <a:rPr lang="da-DK" smtClean="0"/>
              <a:pPr/>
              <a:t>14</a:t>
            </a:fld>
            <a:endParaRPr lang="da-DK"/>
          </a:p>
        </p:txBody>
      </p:sp>
      <p:pic>
        <p:nvPicPr>
          <p:cNvPr id="14" name="Picture 2" descr="michelle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949684" y="20110"/>
            <a:ext cx="1169378" cy="107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kstfelt 1">
            <a:extLst>
              <a:ext uri="{FF2B5EF4-FFF2-40B4-BE49-F238E27FC236}">
                <a16:creationId xmlns:a16="http://schemas.microsoft.com/office/drawing/2014/main" id="{57D37DF9-A3DE-F3E3-CAB0-5331FE965FC9}"/>
              </a:ext>
            </a:extLst>
          </p:cNvPr>
          <p:cNvSpPr txBox="1"/>
          <p:nvPr/>
        </p:nvSpPr>
        <p:spPr>
          <a:xfrm>
            <a:off x="3203848" y="2192616"/>
            <a:ext cx="496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800" b="1" dirty="0">
                <a:solidFill>
                  <a:schemeClr val="tx2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Kaffepause</a:t>
            </a:r>
          </a:p>
          <a:p>
            <a:r>
              <a:rPr lang="da-DK" sz="1800" b="1" dirty="0">
                <a:solidFill>
                  <a:schemeClr val="tx2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da-DK" sz="1800" b="1" dirty="0">
                <a:solidFill>
                  <a:schemeClr val="tx2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Kl. 14.40 – 14.55</a:t>
            </a:r>
            <a:endParaRPr lang="da-DK" sz="1800" dirty="0">
              <a:solidFill>
                <a:schemeClr val="tx2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85753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908" y="666249"/>
            <a:ext cx="2242038" cy="210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/>
          <a:lstStyle/>
          <a:p>
            <a:endParaRPr lang="da-DK"/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6682154" y="6063916"/>
            <a:ext cx="1266092" cy="363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>
            <a:spAutoFit/>
          </a:bodyPr>
          <a:lstStyle/>
          <a:p>
            <a:endParaRPr lang="da-DK"/>
          </a:p>
        </p:txBody>
      </p:sp>
      <p:sp>
        <p:nvSpPr>
          <p:cNvPr id="8201" name="Rektangel 8"/>
          <p:cNvSpPr>
            <a:spLocks noChangeArrowheads="1"/>
          </p:cNvSpPr>
          <p:nvPr/>
        </p:nvSpPr>
        <p:spPr bwMode="auto">
          <a:xfrm>
            <a:off x="483577" y="1111418"/>
            <a:ext cx="7451481" cy="917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>
            <a:spAutoFit/>
          </a:bodyPr>
          <a:lstStyle/>
          <a:p>
            <a:endParaRPr lang="da-DK" b="1" dirty="0">
              <a:cs typeface="Times New Roman" pitchFamily="18" charset="0"/>
            </a:endParaRPr>
          </a:p>
          <a:p>
            <a:br>
              <a:rPr lang="da-DK" b="1" dirty="0">
                <a:solidFill>
                  <a:srgbClr val="26587E"/>
                </a:solidFill>
                <a:cs typeface="Times New Roman" pitchFamily="18" charset="0"/>
              </a:rPr>
            </a:br>
            <a:endParaRPr lang="da-DK" dirty="0"/>
          </a:p>
        </p:txBody>
      </p:sp>
      <p:sp>
        <p:nvSpPr>
          <p:cNvPr id="12" name="Tekstboks 11"/>
          <p:cNvSpPr txBox="1"/>
          <p:nvPr/>
        </p:nvSpPr>
        <p:spPr>
          <a:xfrm>
            <a:off x="1208943" y="876802"/>
            <a:ext cx="67261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da-DK" sz="2400" dirty="0">
              <a:solidFill>
                <a:srgbClr val="0070C0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lvl="0"/>
            <a:endParaRPr lang="da-DK" sz="2400" b="1" dirty="0">
              <a:solidFill>
                <a:srgbClr val="0070C0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r>
              <a:rPr lang="da-DK" b="1" dirty="0">
                <a:solidFill>
                  <a:srgbClr val="0070C0"/>
                </a:solidFill>
                <a:latin typeface="Garamond" panose="02020404030301010803" pitchFamily="18" charset="0"/>
              </a:rPr>
              <a:t> </a:t>
            </a:r>
          </a:p>
        </p:txBody>
      </p:sp>
      <p:sp>
        <p:nvSpPr>
          <p:cNvPr id="13" name="Pladsholder til dias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92A8-9834-49A8-B033-A26C13B8A709}" type="slidenum">
              <a:rPr lang="da-DK" smtClean="0"/>
              <a:pPr/>
              <a:t>15</a:t>
            </a:fld>
            <a:endParaRPr lang="da-DK"/>
          </a:p>
        </p:txBody>
      </p:sp>
      <p:pic>
        <p:nvPicPr>
          <p:cNvPr id="14" name="Picture 2" descr="michelle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949684" y="20110"/>
            <a:ext cx="1169378" cy="107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kstfelt 1">
            <a:extLst>
              <a:ext uri="{FF2B5EF4-FFF2-40B4-BE49-F238E27FC236}">
                <a16:creationId xmlns:a16="http://schemas.microsoft.com/office/drawing/2014/main" id="{A7FEB85C-840B-01D7-F96D-F9BA8DD08A17}"/>
              </a:ext>
            </a:extLst>
          </p:cNvPr>
          <p:cNvSpPr txBox="1"/>
          <p:nvPr/>
        </p:nvSpPr>
        <p:spPr>
          <a:xfrm>
            <a:off x="1475656" y="1984798"/>
            <a:ext cx="63367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56080" indent="-1656080"/>
            <a:r>
              <a:rPr lang="da-DK" sz="1800" b="1" dirty="0">
                <a:solidFill>
                  <a:schemeClr val="tx2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Hvad er ventilation i dag og hvad forventer vi af </a:t>
            </a:r>
          </a:p>
          <a:p>
            <a:pPr marL="1656080" indent="-1656080"/>
            <a:r>
              <a:rPr lang="da-DK" sz="1800" b="1" dirty="0">
                <a:solidFill>
                  <a:schemeClr val="tx2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fremtidens ventilation?</a:t>
            </a:r>
            <a:endParaRPr lang="da-DK" sz="1800" dirty="0">
              <a:solidFill>
                <a:schemeClr val="tx2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i="1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i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v/</a:t>
            </a:r>
            <a:r>
              <a:rPr lang="en-US" sz="1800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Vivian Johman, VVS &amp; </a:t>
            </a:r>
            <a:r>
              <a:rPr lang="en-US" sz="1800" i="1" dirty="0" err="1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Energi</a:t>
            </a:r>
            <a:r>
              <a:rPr lang="en-US" sz="1800" i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i="1" dirty="0" err="1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Wissenberg</a:t>
            </a:r>
            <a:r>
              <a:rPr lang="en-US" sz="1800" i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A/S</a:t>
            </a:r>
            <a:endParaRPr lang="da-DK" sz="1800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87301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908" y="666249"/>
            <a:ext cx="2242038" cy="210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/>
          <a:lstStyle/>
          <a:p>
            <a:endParaRPr lang="da-DK"/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6682154" y="6063916"/>
            <a:ext cx="1266092" cy="363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>
            <a:spAutoFit/>
          </a:bodyPr>
          <a:lstStyle/>
          <a:p>
            <a:endParaRPr lang="da-DK"/>
          </a:p>
        </p:txBody>
      </p:sp>
      <p:sp>
        <p:nvSpPr>
          <p:cNvPr id="13" name="Pladsholder til dias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92A8-9834-49A8-B033-A26C13B8A709}" type="slidenum">
              <a:rPr lang="da-DK" smtClean="0"/>
              <a:pPr/>
              <a:t>16</a:t>
            </a:fld>
            <a:endParaRPr lang="da-DK"/>
          </a:p>
        </p:txBody>
      </p:sp>
      <p:pic>
        <p:nvPicPr>
          <p:cNvPr id="14" name="Picture 2" descr="michelle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949684" y="20110"/>
            <a:ext cx="1169378" cy="107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kstfelt 1">
            <a:extLst>
              <a:ext uri="{FF2B5EF4-FFF2-40B4-BE49-F238E27FC236}">
                <a16:creationId xmlns:a16="http://schemas.microsoft.com/office/drawing/2014/main" id="{C23B16D3-9B77-C91E-93FF-A2F47B027A5D}"/>
              </a:ext>
            </a:extLst>
          </p:cNvPr>
          <p:cNvSpPr txBox="1"/>
          <p:nvPr/>
        </p:nvSpPr>
        <p:spPr>
          <a:xfrm>
            <a:off x="1439652" y="1700808"/>
            <a:ext cx="62646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800" b="1" dirty="0">
                <a:solidFill>
                  <a:schemeClr val="tx2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Afrunding af dagen</a:t>
            </a:r>
          </a:p>
          <a:p>
            <a:endParaRPr lang="da-DK" b="1" dirty="0">
              <a:solidFill>
                <a:srgbClr val="0070C0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1800" i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v/ Kaj Andersen, formand for Uddannelsesudvalget for Ejendomsservice</a:t>
            </a:r>
          </a:p>
          <a:p>
            <a:endParaRPr lang="da-DK" i="1" dirty="0">
              <a:solidFill>
                <a:srgbClr val="0070C0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a-DK" sz="1800" i="1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a-DK" sz="1800" b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 for i dag</a:t>
            </a:r>
          </a:p>
          <a:p>
            <a:endParaRPr lang="da-DK" sz="1800" i="1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754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908" y="666249"/>
            <a:ext cx="2242038" cy="210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/>
          <a:lstStyle/>
          <a:p>
            <a:endParaRPr lang="da-DK"/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6682154" y="6063916"/>
            <a:ext cx="1266092" cy="363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>
            <a:spAutoFit/>
          </a:bodyPr>
          <a:lstStyle/>
          <a:p>
            <a:endParaRPr lang="da-DK"/>
          </a:p>
        </p:txBody>
      </p:sp>
      <p:sp>
        <p:nvSpPr>
          <p:cNvPr id="8201" name="Rektangel 8"/>
          <p:cNvSpPr>
            <a:spLocks noChangeArrowheads="1"/>
          </p:cNvSpPr>
          <p:nvPr/>
        </p:nvSpPr>
        <p:spPr bwMode="auto">
          <a:xfrm>
            <a:off x="483577" y="1111418"/>
            <a:ext cx="7451481" cy="917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>
            <a:spAutoFit/>
          </a:bodyPr>
          <a:lstStyle/>
          <a:p>
            <a:endParaRPr lang="da-DK" b="1" dirty="0">
              <a:cs typeface="Times New Roman" pitchFamily="18" charset="0"/>
            </a:endParaRPr>
          </a:p>
          <a:p>
            <a:br>
              <a:rPr lang="da-DK" b="1" dirty="0">
                <a:solidFill>
                  <a:srgbClr val="26587E"/>
                </a:solidFill>
                <a:cs typeface="Times New Roman" pitchFamily="18" charset="0"/>
              </a:rPr>
            </a:br>
            <a:endParaRPr lang="da-DK" dirty="0"/>
          </a:p>
        </p:txBody>
      </p:sp>
      <p:sp>
        <p:nvSpPr>
          <p:cNvPr id="12" name="Tekstboks 11"/>
          <p:cNvSpPr txBox="1"/>
          <p:nvPr/>
        </p:nvSpPr>
        <p:spPr>
          <a:xfrm>
            <a:off x="1460967" y="904498"/>
            <a:ext cx="617947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56080" indent="-1656080"/>
            <a:r>
              <a:rPr lang="da-DK" b="1" dirty="0">
                <a:solidFill>
                  <a:schemeClr val="tx2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Konferencens 2. del mandag d. 6. november 2023</a:t>
            </a:r>
            <a:endParaRPr lang="da-DK" dirty="0">
              <a:solidFill>
                <a:schemeClr val="tx2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56080" indent="-1656080"/>
            <a:r>
              <a:rPr lang="da-DK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a-DK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56080" indent="-1656080"/>
            <a:r>
              <a:rPr lang="da-DK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a-DK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56080" indent="-1656080"/>
            <a:r>
              <a:rPr lang="da-DK" b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Kl. 16.20 – 16.40		Informationer fra sekretariatet</a:t>
            </a:r>
            <a:endParaRPr lang="da-DK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 </a:t>
            </a:r>
            <a:r>
              <a:rPr lang="da-DK" i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v/ Ellen Larsen, uddannelseskonsulent, SUS</a:t>
            </a:r>
            <a:endParaRPr lang="da-DK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1656080" indent="-1656080"/>
            <a:r>
              <a:rPr lang="da-DK" b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Kl. 16.40 – 17.30 		Oplæg og gruppedrøftelse relateret til 	svendeprøven</a:t>
            </a:r>
            <a:endParaRPr lang="da-DK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56080" indent="-1656080"/>
            <a:r>
              <a:rPr lang="da-DK" b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		</a:t>
            </a:r>
            <a:r>
              <a:rPr lang="da-DK" i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v/ Ellen Larsen, uddannelseskonsulent, SUS</a:t>
            </a:r>
            <a:endParaRPr lang="da-DK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56080" indent="-1656080"/>
            <a:endParaRPr lang="da-DK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56080" indent="-1656080"/>
            <a:r>
              <a:rPr lang="da-DK" b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a-DK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56080" indent="-1656080"/>
            <a:r>
              <a:rPr lang="da-DK" b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Kl. 17.30 – 18.00</a:t>
            </a:r>
            <a:r>
              <a:rPr lang="da-DK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da-DK" b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Opsamling mv. fra gruppedrøftelserne</a:t>
            </a:r>
          </a:p>
          <a:p>
            <a:pPr marL="1656080"/>
            <a:r>
              <a:rPr lang="da-DK" i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v/ Ellen Larsen, uddannelseskonsulent, SUS</a:t>
            </a:r>
            <a:endParaRPr lang="da-DK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56080" indent="-1656080"/>
            <a:r>
              <a:rPr lang="da-DK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1656080" indent="-1656080"/>
            <a:r>
              <a:rPr lang="da-DK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da-DK" b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Kl. 18.30 – 	Middag</a:t>
            </a:r>
            <a:endParaRPr lang="da-DK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Erfaringsudveksling</a:t>
            </a:r>
          </a:p>
          <a:p>
            <a:endParaRPr lang="da-DK" b="1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endParaRPr lang="da-DK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  <p:sp>
        <p:nvSpPr>
          <p:cNvPr id="13" name="Pladsholder til dias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92A8-9834-49A8-B033-A26C13B8A709}" type="slidenum">
              <a:rPr lang="da-DK" smtClean="0"/>
              <a:pPr/>
              <a:t>17</a:t>
            </a:fld>
            <a:endParaRPr lang="da-DK"/>
          </a:p>
        </p:txBody>
      </p:sp>
      <p:pic>
        <p:nvPicPr>
          <p:cNvPr id="14" name="Picture 2" descr="michelle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949684" y="20110"/>
            <a:ext cx="1169378" cy="107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2196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908" y="666249"/>
            <a:ext cx="2242038" cy="210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/>
          <a:lstStyle/>
          <a:p>
            <a:endParaRPr lang="da-DK"/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6682154" y="6063916"/>
            <a:ext cx="1266092" cy="363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>
            <a:spAutoFit/>
          </a:bodyPr>
          <a:lstStyle/>
          <a:p>
            <a:endParaRPr lang="da-DK"/>
          </a:p>
        </p:txBody>
      </p:sp>
      <p:sp>
        <p:nvSpPr>
          <p:cNvPr id="8201" name="Rektangel 8"/>
          <p:cNvSpPr>
            <a:spLocks noChangeArrowheads="1"/>
          </p:cNvSpPr>
          <p:nvPr/>
        </p:nvSpPr>
        <p:spPr bwMode="auto">
          <a:xfrm>
            <a:off x="483577" y="1111418"/>
            <a:ext cx="7451481" cy="917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>
            <a:spAutoFit/>
          </a:bodyPr>
          <a:lstStyle/>
          <a:p>
            <a:endParaRPr lang="da-DK" b="1" dirty="0">
              <a:cs typeface="Times New Roman" pitchFamily="18" charset="0"/>
            </a:endParaRPr>
          </a:p>
          <a:p>
            <a:br>
              <a:rPr lang="da-DK" b="1" dirty="0">
                <a:solidFill>
                  <a:srgbClr val="26587E"/>
                </a:solidFill>
                <a:cs typeface="Times New Roman" pitchFamily="18" charset="0"/>
              </a:rPr>
            </a:br>
            <a:endParaRPr lang="da-DK" dirty="0"/>
          </a:p>
        </p:txBody>
      </p:sp>
      <p:sp>
        <p:nvSpPr>
          <p:cNvPr id="13" name="Pladsholder til dias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92A8-9834-49A8-B033-A26C13B8A709}" type="slidenum">
              <a:rPr lang="da-DK" smtClean="0"/>
              <a:pPr/>
              <a:t>18</a:t>
            </a:fld>
            <a:endParaRPr lang="da-DK"/>
          </a:p>
        </p:txBody>
      </p:sp>
      <p:pic>
        <p:nvPicPr>
          <p:cNvPr id="14" name="Picture 2" descr="michelle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949684" y="20110"/>
            <a:ext cx="1169378" cy="107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kstfelt 1">
            <a:extLst>
              <a:ext uri="{FF2B5EF4-FFF2-40B4-BE49-F238E27FC236}">
                <a16:creationId xmlns:a16="http://schemas.microsoft.com/office/drawing/2014/main" id="{E7A05C69-5421-6D50-92B0-4BEE77AE784C}"/>
              </a:ext>
            </a:extLst>
          </p:cNvPr>
          <p:cNvSpPr txBox="1"/>
          <p:nvPr/>
        </p:nvSpPr>
        <p:spPr>
          <a:xfrm>
            <a:off x="1835696" y="1268760"/>
            <a:ext cx="611255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800" b="1" dirty="0">
                <a:solidFill>
                  <a:schemeClr val="tx2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Informationer fra Sekretariatet</a:t>
            </a:r>
          </a:p>
          <a:p>
            <a:endParaRPr lang="da-DK" b="1" dirty="0">
              <a:solidFill>
                <a:srgbClr val="0070C0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da-DK" sz="18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da-DK" sz="1800" kern="100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Elevevaluering </a:t>
            </a:r>
          </a:p>
          <a:p>
            <a:pPr>
              <a:lnSpc>
                <a:spcPct val="150000"/>
              </a:lnSpc>
            </a:pPr>
            <a:r>
              <a:rPr lang="da-DK" sz="1800" kern="100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Skuemestrenes ”Info til skuemestre”</a:t>
            </a:r>
          </a:p>
          <a:p>
            <a:pPr>
              <a:lnSpc>
                <a:spcPct val="150000"/>
              </a:lnSpc>
            </a:pPr>
            <a:r>
              <a:rPr lang="da-DK" sz="1800" kern="100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da-DK" sz="1800" kern="100" dirty="0" err="1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Skuening</a:t>
            </a:r>
            <a:r>
              <a:rPr lang="da-DK" sz="1800" kern="100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/”vikar”</a:t>
            </a:r>
          </a:p>
          <a:p>
            <a:pPr>
              <a:lnSpc>
                <a:spcPct val="150000"/>
              </a:lnSpc>
            </a:pPr>
            <a:r>
              <a:rPr lang="da-DK" sz="1800" kern="100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Dresscode /skuemesterens rolle</a:t>
            </a:r>
          </a:p>
          <a:p>
            <a:pPr>
              <a:lnSpc>
                <a:spcPct val="150000"/>
              </a:lnSpc>
            </a:pPr>
            <a:r>
              <a:rPr lang="da-DK" sz="1800" kern="100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”Tilsyn” med svendeprøveopgaver</a:t>
            </a:r>
          </a:p>
          <a:p>
            <a:pPr>
              <a:lnSpc>
                <a:spcPct val="150000"/>
              </a:lnSpc>
            </a:pPr>
            <a:r>
              <a:rPr lang="da-DK" sz="1800" kern="100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YouTube ved svendeprøver</a:t>
            </a:r>
          </a:p>
          <a:p>
            <a:pPr>
              <a:lnSpc>
                <a:spcPct val="150000"/>
              </a:lnSpc>
            </a:pPr>
            <a:r>
              <a:rPr lang="da-DK" sz="1800" kern="100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Revideret skuemestervejledning </a:t>
            </a:r>
          </a:p>
          <a:p>
            <a:pPr>
              <a:lnSpc>
                <a:spcPct val="150000"/>
              </a:lnSpc>
            </a:pPr>
            <a:r>
              <a:rPr lang="da-DK" sz="1800" kern="100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Elektronisk skuemesterevaluering - obs. de praktiske opgaver</a:t>
            </a:r>
          </a:p>
          <a:p>
            <a:pPr lvl="0"/>
            <a:endParaRPr lang="da-DK" sz="1800" b="1" dirty="0">
              <a:solidFill>
                <a:srgbClr val="0070C0"/>
              </a:solidFill>
              <a:effectLst/>
              <a:latin typeface="CG Times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b="1" dirty="0">
              <a:solidFill>
                <a:srgbClr val="0070C0"/>
              </a:solidFill>
              <a:latin typeface="CG Times"/>
              <a:cs typeface="Times New Roman" panose="02020603050405020304" pitchFamily="18" charset="0"/>
            </a:endParaRPr>
          </a:p>
          <a:p>
            <a:endParaRPr lang="da-DK" b="1" dirty="0">
              <a:solidFill>
                <a:srgbClr val="0070C0"/>
              </a:solidFill>
              <a:latin typeface="CG Times"/>
              <a:cs typeface="Times New Roman" panose="02020603050405020304" pitchFamily="18" charset="0"/>
            </a:endParaRPr>
          </a:p>
          <a:p>
            <a:endParaRPr lang="da-DK" sz="2000" dirty="0">
              <a:solidFill>
                <a:srgbClr val="0070C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866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908" y="666249"/>
            <a:ext cx="2242038" cy="210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/>
          <a:lstStyle/>
          <a:p>
            <a:endParaRPr lang="da-DK"/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6682154" y="6063916"/>
            <a:ext cx="1266092" cy="363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>
            <a:spAutoFit/>
          </a:bodyPr>
          <a:lstStyle/>
          <a:p>
            <a:endParaRPr lang="da-DK"/>
          </a:p>
        </p:txBody>
      </p:sp>
      <p:sp>
        <p:nvSpPr>
          <p:cNvPr id="13" name="Pladsholder til dias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92A8-9834-49A8-B033-A26C13B8A709}" type="slidenum">
              <a:rPr lang="da-DK" smtClean="0"/>
              <a:pPr/>
              <a:t>19</a:t>
            </a:fld>
            <a:endParaRPr lang="da-DK"/>
          </a:p>
        </p:txBody>
      </p:sp>
      <p:pic>
        <p:nvPicPr>
          <p:cNvPr id="14" name="Picture 2" descr="michelle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949684" y="20110"/>
            <a:ext cx="1169378" cy="107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kstfelt 1">
            <a:extLst>
              <a:ext uri="{FF2B5EF4-FFF2-40B4-BE49-F238E27FC236}">
                <a16:creationId xmlns:a16="http://schemas.microsoft.com/office/drawing/2014/main" id="{EE6D0C41-09E8-522F-A8B6-6423807BFD48}"/>
              </a:ext>
            </a:extLst>
          </p:cNvPr>
          <p:cNvSpPr txBox="1"/>
          <p:nvPr/>
        </p:nvSpPr>
        <p:spPr>
          <a:xfrm>
            <a:off x="1763688" y="1337310"/>
            <a:ext cx="55446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tx2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Oplæg </a:t>
            </a:r>
            <a:r>
              <a:rPr lang="da-DK" b="1" dirty="0">
                <a:solidFill>
                  <a:schemeClr val="tx2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 </a:t>
            </a:r>
            <a:r>
              <a:rPr lang="da-DK" b="1" dirty="0">
                <a:solidFill>
                  <a:schemeClr val="tx2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gruppedrøftelse relateret til svendeprøven.</a:t>
            </a:r>
            <a:endParaRPr lang="da-DK" b="1" dirty="0">
              <a:solidFill>
                <a:schemeClr val="tx2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r>
              <a:rPr lang="da-DK" dirty="0">
                <a:solidFill>
                  <a:srgbClr val="0070C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(Tilbagemelding i plenum kl. 17.30)</a:t>
            </a:r>
          </a:p>
          <a:p>
            <a:endParaRPr lang="da-DK" dirty="0">
              <a:solidFill>
                <a:srgbClr val="0070C0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endParaRPr lang="da-DK" b="1" dirty="0">
              <a:solidFill>
                <a:srgbClr val="0070C0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Bedømmelsesskema til brug for bedømmelse ved den praktiske del af svendeprøven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b="1" dirty="0">
              <a:solidFill>
                <a:srgbClr val="0070C0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b="1" dirty="0">
              <a:solidFill>
                <a:srgbClr val="0070C0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 b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Udfordringer ved skuemestrenes virke</a:t>
            </a:r>
            <a:endParaRPr lang="da-DK" dirty="0">
              <a:solidFill>
                <a:srgbClr val="0070C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181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908" y="666249"/>
            <a:ext cx="2242038" cy="210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/>
          <a:lstStyle/>
          <a:p>
            <a:endParaRPr lang="da-DK"/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6682154" y="6063916"/>
            <a:ext cx="1266092" cy="363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>
            <a:spAutoFit/>
          </a:bodyPr>
          <a:lstStyle/>
          <a:p>
            <a:endParaRPr lang="da-DK"/>
          </a:p>
        </p:txBody>
      </p:sp>
      <p:sp>
        <p:nvSpPr>
          <p:cNvPr id="8201" name="Rektangel 8"/>
          <p:cNvSpPr>
            <a:spLocks noChangeArrowheads="1"/>
          </p:cNvSpPr>
          <p:nvPr/>
        </p:nvSpPr>
        <p:spPr bwMode="auto">
          <a:xfrm>
            <a:off x="483577" y="1111418"/>
            <a:ext cx="7451481" cy="917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>
            <a:spAutoFit/>
          </a:bodyPr>
          <a:lstStyle/>
          <a:p>
            <a:endParaRPr lang="da-DK" b="1" dirty="0">
              <a:cs typeface="Times New Roman" pitchFamily="18" charset="0"/>
            </a:endParaRPr>
          </a:p>
          <a:p>
            <a:br>
              <a:rPr lang="da-DK" b="1" dirty="0">
                <a:solidFill>
                  <a:srgbClr val="26587E"/>
                </a:solidFill>
                <a:cs typeface="Times New Roman" pitchFamily="18" charset="0"/>
              </a:rPr>
            </a:br>
            <a:endParaRPr lang="da-DK" dirty="0"/>
          </a:p>
        </p:txBody>
      </p:sp>
      <p:sp>
        <p:nvSpPr>
          <p:cNvPr id="12" name="Tekstboks 11"/>
          <p:cNvSpPr txBox="1"/>
          <p:nvPr/>
        </p:nvSpPr>
        <p:spPr>
          <a:xfrm>
            <a:off x="829517" y="728492"/>
            <a:ext cx="7704856" cy="7986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800" b="1" dirty="0">
                <a:solidFill>
                  <a:schemeClr val="tx2"/>
                </a:solidFill>
                <a:latin typeface="Garamond" panose="02020404030301010803" pitchFamily="18" charset="0"/>
              </a:rPr>
              <a:t>		</a:t>
            </a:r>
            <a:r>
              <a:rPr lang="da-DK" sz="2000" b="1" dirty="0">
                <a:solidFill>
                  <a:schemeClr val="tx2"/>
                </a:solidFill>
                <a:latin typeface="Garamond" panose="02020404030301010803" pitchFamily="18" charset="0"/>
              </a:rPr>
              <a:t>Program</a:t>
            </a:r>
          </a:p>
          <a:p>
            <a:endParaRPr lang="da-DK" sz="1700" b="1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1700" b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Kl. 9.30 – kl. 9.40 	Velkomst og introduktion til konferencen</a:t>
            </a:r>
          </a:p>
          <a:p>
            <a:pPr indent="828040"/>
            <a:r>
              <a:rPr lang="da-DK" sz="1700" i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v/ Kaj Andersen, formand for </a:t>
            </a:r>
          </a:p>
          <a:p>
            <a:pPr marL="828040" indent="828040"/>
            <a:r>
              <a:rPr lang="da-DK" sz="1700" i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Uddannelsesudvalget for Ejendomsservice</a:t>
            </a:r>
          </a:p>
          <a:p>
            <a:r>
              <a:rPr lang="da-DK" sz="1700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da-DK" sz="1700" b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Kl. 9.40 – 10.30 	Praktisk planlægning og gennemførelse af oplæring </a:t>
            </a:r>
          </a:p>
          <a:p>
            <a:r>
              <a:rPr lang="da-DK" sz="1700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da-DK" sz="17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	</a:t>
            </a:r>
            <a:r>
              <a:rPr lang="da-DK" sz="1700" i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v/ Jeannette Pagh Schüler, teknisk direktør BO-VEST og</a:t>
            </a:r>
          </a:p>
          <a:p>
            <a:r>
              <a:rPr lang="da-DK" sz="1800" i="1" dirty="0">
                <a:effectLst/>
                <a:latin typeface="CG Times"/>
                <a:ea typeface="Calibri" panose="020F0502020204030204" pitchFamily="34" charset="0"/>
                <a:cs typeface="Times New Roman" panose="02020603050405020304" pitchFamily="18" charset="0"/>
              </a:rPr>
              <a:t> 		</a:t>
            </a:r>
            <a:r>
              <a:rPr lang="da-DK" sz="1700" i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Adam Tødt Olsen, ejendomsservicetekniker ved BO-VEST</a:t>
            </a:r>
            <a:endParaRPr lang="da-DK" sz="1700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1700" i="1" dirty="0">
                <a:solidFill>
                  <a:srgbClr val="0070C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da-DK" sz="1700" i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v/ Jesper Nielsen, ejendomsmester, </a:t>
            </a:r>
            <a:r>
              <a:rPr lang="da-DK" sz="1700" i="1" dirty="0" err="1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Civica</a:t>
            </a:r>
            <a:endParaRPr lang="da-DK" sz="1700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sz="1700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1700" b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Kl. 10.30 – 11.15	Drøftelse af praktisk planlægning og gennemførelse af 			oplæring </a:t>
            </a:r>
          </a:p>
          <a:p>
            <a:endParaRPr lang="da-DK" sz="1700" b="1" dirty="0">
              <a:solidFill>
                <a:srgbClr val="0070C0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1700" b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Kl. 11.15 – 11.50	</a:t>
            </a:r>
            <a:r>
              <a:rPr lang="da-DK" sz="1800" b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AUB-initiativer 2022</a:t>
            </a:r>
          </a:p>
          <a:p>
            <a:pPr marL="828040" indent="828040"/>
            <a:r>
              <a:rPr lang="da-DK" sz="1800" i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v/ Mette Nissen Pedersen, Essens Kommunikation</a:t>
            </a:r>
          </a:p>
          <a:p>
            <a:pPr indent="827088"/>
            <a:endParaRPr lang="da-DK" i="1" dirty="0">
              <a:solidFill>
                <a:srgbClr val="0070C0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1800" b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Kl. 11</a:t>
            </a:r>
            <a:r>
              <a:rPr lang="da-DK" b="1" dirty="0">
                <a:solidFill>
                  <a:srgbClr val="0070C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.50 – 12.30	</a:t>
            </a:r>
            <a:r>
              <a:rPr lang="da-DK" sz="1800" b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AUB-initiativer 2023 og frem</a:t>
            </a:r>
            <a:endParaRPr lang="da-DK" sz="1800" i="1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28040" indent="828040"/>
            <a:r>
              <a:rPr lang="da-DK" sz="1800" i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v/ Hanne Hvitfeld Hansen, projektleder, SUS</a:t>
            </a:r>
            <a:endParaRPr lang="da-DK" sz="1800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sz="1700" b="1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1700" b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Kl. 12.30 </a:t>
            </a:r>
            <a:r>
              <a:rPr lang="da-DK" sz="1700" b="1" dirty="0">
                <a:solidFill>
                  <a:srgbClr val="0070C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da-DK" sz="1700" b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13.15 	Frokost</a:t>
            </a:r>
          </a:p>
          <a:p>
            <a:endParaRPr lang="da-DK" sz="1700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56080" indent="-1656080"/>
            <a:r>
              <a:rPr lang="da-DK" sz="17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da-DK" sz="1700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1800" dirty="0">
                <a:solidFill>
                  <a:srgbClr val="0070C0"/>
                </a:solidFill>
                <a:effectLst/>
                <a:latin typeface="CG Times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a-DK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dirty="0">
                <a:solidFill>
                  <a:schemeClr val="tx2"/>
                </a:solidFill>
                <a:latin typeface="Garamond" panose="02020404030301010803" pitchFamily="18" charset="0"/>
              </a:rPr>
              <a:t> </a:t>
            </a:r>
          </a:p>
          <a:p>
            <a:endParaRPr lang="da-DK" sz="2400" b="1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endParaRPr lang="da-DK" b="1" dirty="0"/>
          </a:p>
          <a:p>
            <a:pPr>
              <a:buFont typeface="Arial" pitchFamily="34" charset="0"/>
              <a:buChar char="•"/>
            </a:pPr>
            <a:endParaRPr lang="da-DK" sz="2000" b="1" dirty="0">
              <a:latin typeface="Garamond" panose="02020404030301010803" pitchFamily="18" charset="0"/>
            </a:endParaRPr>
          </a:p>
        </p:txBody>
      </p:sp>
      <p:sp>
        <p:nvSpPr>
          <p:cNvPr id="13" name="Pladsholder til dias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92A8-9834-49A8-B033-A26C13B8A709}" type="slidenum">
              <a:rPr lang="da-DK" smtClean="0"/>
              <a:pPr/>
              <a:t>2</a:t>
            </a:fld>
            <a:endParaRPr lang="da-DK"/>
          </a:p>
        </p:txBody>
      </p:sp>
      <p:pic>
        <p:nvPicPr>
          <p:cNvPr id="14" name="Picture 2" descr="michelle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949684" y="20110"/>
            <a:ext cx="1169378" cy="107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513486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908" y="666249"/>
            <a:ext cx="2242038" cy="210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/>
          <a:lstStyle/>
          <a:p>
            <a:endParaRPr lang="da-DK"/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6682154" y="6063916"/>
            <a:ext cx="1266092" cy="363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>
            <a:spAutoFit/>
          </a:bodyPr>
          <a:lstStyle/>
          <a:p>
            <a:endParaRPr lang="da-DK"/>
          </a:p>
        </p:txBody>
      </p:sp>
      <p:sp>
        <p:nvSpPr>
          <p:cNvPr id="13" name="Pladsholder til dias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92A8-9834-49A8-B033-A26C13B8A709}" type="slidenum">
              <a:rPr lang="da-DK" smtClean="0"/>
              <a:pPr/>
              <a:t>20</a:t>
            </a:fld>
            <a:endParaRPr lang="da-DK"/>
          </a:p>
        </p:txBody>
      </p:sp>
      <p:pic>
        <p:nvPicPr>
          <p:cNvPr id="14" name="Picture 2" descr="michelle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949684" y="20110"/>
            <a:ext cx="1169378" cy="107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felt 2">
            <a:extLst>
              <a:ext uri="{FF2B5EF4-FFF2-40B4-BE49-F238E27FC236}">
                <a16:creationId xmlns:a16="http://schemas.microsoft.com/office/drawing/2014/main" id="{613F4F94-2C8E-FF8A-F146-41FD986F6E63}"/>
              </a:ext>
            </a:extLst>
          </p:cNvPr>
          <p:cNvSpPr txBox="1"/>
          <p:nvPr/>
        </p:nvSpPr>
        <p:spPr>
          <a:xfrm>
            <a:off x="899592" y="774142"/>
            <a:ext cx="697664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800" b="1" dirty="0">
                <a:solidFill>
                  <a:schemeClr val="tx2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 - tirsdag d. 7. november 2023, kl. 9.00 – kl. 12.00 (13.00)</a:t>
            </a:r>
            <a:endParaRPr lang="da-DK" sz="1800" dirty="0">
              <a:solidFill>
                <a:schemeClr val="tx2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28040" indent="828040"/>
            <a:r>
              <a:rPr lang="da-DK" sz="1800" b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a-DK" sz="1800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28040" indent="828040"/>
            <a:r>
              <a:rPr lang="da-DK" sz="1800" b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a-DK" sz="1800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56080" indent="-1656080"/>
            <a:r>
              <a:rPr lang="da-DK" sz="1800" b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Kl. 9.00 – 9.10		Introduktionen til dagen </a:t>
            </a:r>
            <a:endParaRPr lang="da-DK" sz="1800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56080" indent="-1656080"/>
            <a:r>
              <a:rPr lang="da-DK" sz="1800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da-DK" sz="1800" i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v/ Kaj Andersen, formand for </a:t>
            </a:r>
            <a:endParaRPr lang="da-DK" sz="1800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28040" indent="828040"/>
            <a:r>
              <a:rPr lang="da-DK" sz="1800" i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Uddannelsesudvalget for Ejendomsservice</a:t>
            </a:r>
            <a:endParaRPr lang="da-DK" sz="1800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56080" indent="-1656080"/>
            <a:r>
              <a:rPr lang="da-DK" sz="1800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1656080" indent="-1656080"/>
            <a:r>
              <a:rPr lang="da-DK" sz="1800" b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Kl. 9.15 – 11.45		Oplæg og gruppedrøftelser relateret til 	svendeprøven</a:t>
            </a:r>
            <a:endParaRPr lang="da-DK" sz="1800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28040" indent="828040"/>
            <a:r>
              <a:rPr lang="da-DK" sz="1800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Inkl. opsamling fra gruppedrøftelser</a:t>
            </a:r>
          </a:p>
          <a:p>
            <a:pPr marL="1656080"/>
            <a:r>
              <a:rPr lang="da-DK" sz="1800" i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v/ Ellen Larsen, uddannelseskonsulent, SUS</a:t>
            </a:r>
            <a:endParaRPr lang="da-DK" sz="1800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1800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da-DK" sz="1800" b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Kl. 11.45 - 12.00	Afrunding på konferencens anden del</a:t>
            </a:r>
            <a:endParaRPr lang="da-DK" sz="1800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56080"/>
            <a:r>
              <a:rPr lang="da-DK" sz="1800" i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v/ Kaj Andersen, formand for </a:t>
            </a:r>
            <a:endParaRPr lang="da-DK" sz="1800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28040" indent="828040"/>
            <a:r>
              <a:rPr lang="da-DK" sz="1800" i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Uddannelsesudvalget for Ejendomsservice</a:t>
            </a:r>
            <a:endParaRPr lang="da-DK" i="1" dirty="0">
              <a:solidFill>
                <a:srgbClr val="0070C0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28040" indent="828040"/>
            <a:r>
              <a:rPr lang="da-DK" sz="1800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da-DK" sz="1800" b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Kl. 12.00 – 13.00	Frokost</a:t>
            </a:r>
            <a:endParaRPr lang="da-DK" sz="1800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1800" b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Afrejse </a:t>
            </a:r>
            <a:r>
              <a:rPr lang="da-DK" sz="1800" b="1" dirty="0">
                <a:solidFill>
                  <a:srgbClr val="0070C0"/>
                </a:solidFill>
                <a:effectLst/>
                <a:latin typeface="CG Times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da-DK" sz="2000" i="1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546446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908" y="666249"/>
            <a:ext cx="2242038" cy="210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/>
          <a:lstStyle/>
          <a:p>
            <a:endParaRPr lang="da-DK"/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6682154" y="6063916"/>
            <a:ext cx="1266092" cy="363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>
            <a:spAutoFit/>
          </a:bodyPr>
          <a:lstStyle/>
          <a:p>
            <a:endParaRPr lang="da-DK"/>
          </a:p>
        </p:txBody>
      </p:sp>
      <p:sp>
        <p:nvSpPr>
          <p:cNvPr id="13" name="Pladsholder til dias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92A8-9834-49A8-B033-A26C13B8A709}" type="slidenum">
              <a:rPr lang="da-DK" smtClean="0"/>
              <a:pPr/>
              <a:t>21</a:t>
            </a:fld>
            <a:endParaRPr lang="da-DK"/>
          </a:p>
        </p:txBody>
      </p:sp>
      <p:pic>
        <p:nvPicPr>
          <p:cNvPr id="14" name="Picture 2" descr="michelle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949684" y="20110"/>
            <a:ext cx="1169378" cy="107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kstfelt 1">
            <a:extLst>
              <a:ext uri="{FF2B5EF4-FFF2-40B4-BE49-F238E27FC236}">
                <a16:creationId xmlns:a16="http://schemas.microsoft.com/office/drawing/2014/main" id="{EE6D0C41-09E8-522F-A8B6-6423807BFD48}"/>
              </a:ext>
            </a:extLst>
          </p:cNvPr>
          <p:cNvSpPr txBox="1"/>
          <p:nvPr/>
        </p:nvSpPr>
        <p:spPr>
          <a:xfrm>
            <a:off x="1799692" y="1268760"/>
            <a:ext cx="554461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Gruppedrøftelse - </a:t>
            </a:r>
            <a:r>
              <a:rPr lang="da-DK" sz="1800" b="1" dirty="0">
                <a:solidFill>
                  <a:srgbClr val="0070C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 mundtlige del af svendeprøven</a:t>
            </a:r>
            <a:endParaRPr lang="da-DK" b="1" dirty="0">
              <a:solidFill>
                <a:srgbClr val="0070C0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r>
              <a:rPr lang="da-DK" dirty="0">
                <a:solidFill>
                  <a:srgbClr val="0070C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Kl. 9.15 – 10.15 (45 min. i gruppen og 15 min. i plenum)</a:t>
            </a:r>
          </a:p>
          <a:p>
            <a:endParaRPr lang="da-DK" dirty="0">
              <a:solidFill>
                <a:srgbClr val="0070C0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Drøftelse projekterne</a:t>
            </a:r>
          </a:p>
          <a:p>
            <a:endParaRPr lang="da-DK" b="1" dirty="0">
              <a:solidFill>
                <a:srgbClr val="0070C0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endParaRPr lang="da-DK" b="1" dirty="0">
              <a:solidFill>
                <a:srgbClr val="0070C0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Forslag til vejledning til udarbejdelse af proj</a:t>
            </a:r>
            <a:r>
              <a:rPr lang="da-DK" sz="20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ekter</a:t>
            </a:r>
          </a:p>
          <a:p>
            <a:endParaRPr lang="da-DK" sz="1800" dirty="0">
              <a:solidFill>
                <a:srgbClr val="0070C0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9802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908" y="666249"/>
            <a:ext cx="2242038" cy="210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/>
          <a:lstStyle/>
          <a:p>
            <a:endParaRPr lang="da-DK"/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6682154" y="6063916"/>
            <a:ext cx="1266092" cy="363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>
            <a:spAutoFit/>
          </a:bodyPr>
          <a:lstStyle/>
          <a:p>
            <a:endParaRPr lang="da-DK"/>
          </a:p>
        </p:txBody>
      </p:sp>
      <p:sp>
        <p:nvSpPr>
          <p:cNvPr id="13" name="Pladsholder til dias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92A8-9834-49A8-B033-A26C13B8A709}" type="slidenum">
              <a:rPr lang="da-DK" smtClean="0"/>
              <a:pPr/>
              <a:t>22</a:t>
            </a:fld>
            <a:endParaRPr lang="da-DK"/>
          </a:p>
        </p:txBody>
      </p:sp>
      <p:pic>
        <p:nvPicPr>
          <p:cNvPr id="14" name="Picture 2" descr="michelle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949684" y="20110"/>
            <a:ext cx="1169378" cy="107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kstfelt 1">
            <a:extLst>
              <a:ext uri="{FF2B5EF4-FFF2-40B4-BE49-F238E27FC236}">
                <a16:creationId xmlns:a16="http://schemas.microsoft.com/office/drawing/2014/main" id="{EE6D0C41-09E8-522F-A8B6-6423807BFD48}"/>
              </a:ext>
            </a:extLst>
          </p:cNvPr>
          <p:cNvSpPr txBox="1"/>
          <p:nvPr/>
        </p:nvSpPr>
        <p:spPr>
          <a:xfrm>
            <a:off x="1835696" y="1268760"/>
            <a:ext cx="55446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Gruppedrøftelse - Den praktiske del af svendeprøven</a:t>
            </a:r>
          </a:p>
          <a:p>
            <a:r>
              <a:rPr lang="da-DK" dirty="0">
                <a:solidFill>
                  <a:srgbClr val="0070C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Kl. 10.25 – 11.45 (50 min. i gruppen og 30 min i plenum)</a:t>
            </a:r>
          </a:p>
          <a:p>
            <a:endParaRPr lang="da-DK" b="1" dirty="0">
              <a:solidFill>
                <a:srgbClr val="0070C0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endParaRPr lang="da-DK" b="1" dirty="0">
              <a:solidFill>
                <a:srgbClr val="0070C0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endParaRPr lang="da-DK" b="1" dirty="0">
              <a:solidFill>
                <a:srgbClr val="0070C0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r>
              <a:rPr lang="da-DK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Forslag til en ny opgave – fokus på sværhedsgrad</a:t>
            </a:r>
          </a:p>
          <a:p>
            <a:endParaRPr lang="da-DK" b="1" dirty="0">
              <a:solidFill>
                <a:srgbClr val="0070C0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5304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908" y="666249"/>
            <a:ext cx="2242038" cy="210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/>
          <a:lstStyle/>
          <a:p>
            <a:endParaRPr lang="da-DK"/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6682154" y="6063916"/>
            <a:ext cx="1266092" cy="363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>
            <a:spAutoFit/>
          </a:bodyPr>
          <a:lstStyle/>
          <a:p>
            <a:endParaRPr lang="da-DK"/>
          </a:p>
        </p:txBody>
      </p:sp>
      <p:sp>
        <p:nvSpPr>
          <p:cNvPr id="13" name="Pladsholder til dias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92A8-9834-49A8-B033-A26C13B8A709}" type="slidenum">
              <a:rPr lang="da-DK" smtClean="0"/>
              <a:pPr/>
              <a:t>23</a:t>
            </a:fld>
            <a:endParaRPr lang="da-DK"/>
          </a:p>
        </p:txBody>
      </p:sp>
      <p:pic>
        <p:nvPicPr>
          <p:cNvPr id="14" name="Picture 2" descr="michelle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949684" y="20110"/>
            <a:ext cx="1169378" cy="107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kstfelt 1">
            <a:extLst>
              <a:ext uri="{FF2B5EF4-FFF2-40B4-BE49-F238E27FC236}">
                <a16:creationId xmlns:a16="http://schemas.microsoft.com/office/drawing/2014/main" id="{1C22BB79-B3F4-4620-AAF1-9CED16608F3D}"/>
              </a:ext>
            </a:extLst>
          </p:cNvPr>
          <p:cNvSpPr txBox="1"/>
          <p:nvPr/>
        </p:nvSpPr>
        <p:spPr>
          <a:xfrm>
            <a:off x="1475656" y="1916832"/>
            <a:ext cx="626469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Afrunding af konferencen</a:t>
            </a:r>
          </a:p>
          <a:p>
            <a:pPr algn="ctr"/>
            <a:endParaRPr lang="da-DK" sz="2400" dirty="0">
              <a:latin typeface="Garamond" panose="02020404030301010803" pitchFamily="18" charset="0"/>
            </a:endParaRPr>
          </a:p>
          <a:p>
            <a:pPr algn="ctr"/>
            <a:r>
              <a:rPr lang="da-DK" sz="2000" dirty="0">
                <a:solidFill>
                  <a:srgbClr val="0070C0"/>
                </a:solidFill>
                <a:latin typeface="Garamond" panose="02020404030301010803" pitchFamily="18" charset="0"/>
              </a:rPr>
              <a:t>v/ </a:t>
            </a:r>
            <a:r>
              <a:rPr lang="da-DK" sz="2000" i="1" dirty="0">
                <a:solidFill>
                  <a:srgbClr val="0070C0"/>
                </a:solidFill>
                <a:latin typeface="Garamond" panose="02020404030301010803" pitchFamily="18" charset="0"/>
              </a:rPr>
              <a:t>Kaj Andersen</a:t>
            </a:r>
            <a:r>
              <a:rPr lang="da-DK" sz="2000" dirty="0">
                <a:solidFill>
                  <a:srgbClr val="0070C0"/>
                </a:solidFill>
                <a:latin typeface="Garamond" panose="02020404030301010803" pitchFamily="18" charset="0"/>
              </a:rPr>
              <a:t>, </a:t>
            </a:r>
            <a:r>
              <a:rPr lang="da-DK" sz="2000" i="1" dirty="0">
                <a:solidFill>
                  <a:srgbClr val="0070C0"/>
                </a:solidFill>
                <a:latin typeface="Garamond" panose="02020404030301010803" pitchFamily="18" charset="0"/>
              </a:rPr>
              <a:t>formand for </a:t>
            </a:r>
          </a:p>
          <a:p>
            <a:pPr algn="ctr"/>
            <a:r>
              <a:rPr lang="da-DK" sz="2000" i="1" dirty="0">
                <a:solidFill>
                  <a:srgbClr val="0070C0"/>
                </a:solidFill>
                <a:latin typeface="Garamond" panose="02020404030301010803" pitchFamily="18" charset="0"/>
              </a:rPr>
              <a:t>Uddannelsesudvalget for Ejendomsservice</a:t>
            </a:r>
          </a:p>
          <a:p>
            <a:pPr algn="ctr"/>
            <a:endParaRPr lang="da-DK" dirty="0"/>
          </a:p>
          <a:p>
            <a:pPr algn="ctr"/>
            <a:endParaRPr lang="da-DK" dirty="0"/>
          </a:p>
          <a:p>
            <a:pPr algn="ctr"/>
            <a:endParaRPr lang="da-DK" sz="2400" dirty="0">
              <a:latin typeface="Garamond" panose="02020404030301010803" pitchFamily="18" charset="0"/>
            </a:endParaRPr>
          </a:p>
          <a:p>
            <a:pPr algn="ctr"/>
            <a:endParaRPr lang="da-DK" sz="2400" dirty="0">
              <a:latin typeface="Garamond" panose="02020404030301010803" pitchFamily="18" charset="0"/>
            </a:endParaRPr>
          </a:p>
          <a:p>
            <a:pPr algn="ctr"/>
            <a:r>
              <a:rPr lang="da-DK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Tak for denne gang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88377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6682154" y="6063916"/>
            <a:ext cx="1266092" cy="363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>
            <a:spAutoFit/>
          </a:bodyPr>
          <a:lstStyle/>
          <a:p>
            <a:endParaRPr lang="da-DK"/>
          </a:p>
        </p:txBody>
      </p:sp>
      <p:sp>
        <p:nvSpPr>
          <p:cNvPr id="8201" name="Rektangel 8"/>
          <p:cNvSpPr>
            <a:spLocks noChangeArrowheads="1"/>
          </p:cNvSpPr>
          <p:nvPr/>
        </p:nvSpPr>
        <p:spPr bwMode="auto">
          <a:xfrm>
            <a:off x="483577" y="1111418"/>
            <a:ext cx="7451481" cy="917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>
            <a:spAutoFit/>
          </a:bodyPr>
          <a:lstStyle/>
          <a:p>
            <a:endParaRPr lang="da-DK" b="1" dirty="0">
              <a:cs typeface="Times New Roman" pitchFamily="18" charset="0"/>
            </a:endParaRPr>
          </a:p>
          <a:p>
            <a:br>
              <a:rPr lang="da-DK" b="1" dirty="0">
                <a:solidFill>
                  <a:srgbClr val="26587E"/>
                </a:solidFill>
                <a:cs typeface="Times New Roman" pitchFamily="18" charset="0"/>
              </a:rPr>
            </a:br>
            <a:endParaRPr lang="da-DK" dirty="0"/>
          </a:p>
        </p:txBody>
      </p:sp>
      <p:sp>
        <p:nvSpPr>
          <p:cNvPr id="12" name="Tekstboks 11"/>
          <p:cNvSpPr txBox="1"/>
          <p:nvPr/>
        </p:nvSpPr>
        <p:spPr>
          <a:xfrm>
            <a:off x="713457" y="1277990"/>
            <a:ext cx="6616606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Kl. 13.15 – 14.15 	</a:t>
            </a:r>
            <a:r>
              <a:rPr lang="da-DK" b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Gruppedrøftelse</a:t>
            </a:r>
            <a:r>
              <a:rPr lang="da-DK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da-DK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da-DK" b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Kl. 14.15 – 14.40</a:t>
            </a:r>
            <a:r>
              <a:rPr lang="da-DK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a-DK" b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Nyt fra Udvalget</a:t>
            </a:r>
            <a:endParaRPr lang="da-DK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56080"/>
            <a:r>
              <a:rPr lang="da-DK" i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v/ Kaj Andersen, formand for </a:t>
            </a:r>
            <a:endParaRPr lang="da-DK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28040" indent="828040"/>
            <a:r>
              <a:rPr lang="da-DK" i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Uddannelsesudvalget for Ejendomsservice</a:t>
            </a:r>
            <a:endParaRPr lang="da-DK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b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a-DK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b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Kl. 14.40 – 14.55 	Kaffepause </a:t>
            </a:r>
            <a:endParaRPr lang="da-DK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1656080" indent="-1656080"/>
            <a:r>
              <a:rPr lang="da-DK" b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Kl. 15.00 – 15.55		Hvad er ventilation i dag og hvad forventer vi 	af fremtidens ventilation?</a:t>
            </a:r>
            <a:endParaRPr lang="da-DK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i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v/</a:t>
            </a:r>
            <a:r>
              <a:rPr lang="en-US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Vivian Johman, VVS &amp; </a:t>
            </a:r>
            <a:r>
              <a:rPr lang="en-US" i="1" dirty="0" err="1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Energi</a:t>
            </a:r>
            <a:r>
              <a:rPr lang="en-US" i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Wissenberg</a:t>
            </a:r>
            <a:r>
              <a:rPr lang="en-US" i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A/S</a:t>
            </a:r>
            <a:endParaRPr lang="da-DK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i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a-DK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b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Kl. 15.55 – 16.00	Afrunding af dagen</a:t>
            </a:r>
            <a:endParaRPr lang="da-DK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28040" indent="828040"/>
            <a:r>
              <a:rPr lang="da-DK" i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v/ Kaj Andersen, </a:t>
            </a:r>
            <a:r>
              <a:rPr lang="da-DK" i="1" dirty="0">
                <a:solidFill>
                  <a:srgbClr val="0070C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da-DK" i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ormand for </a:t>
            </a:r>
            <a:endParaRPr lang="da-DK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28040" indent="828040"/>
            <a:r>
              <a:rPr lang="da-DK" i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Uddannelsesudvalget for Ejendomsservice</a:t>
            </a:r>
            <a:endParaRPr lang="da-DK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sz="1700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Pladsholder til dias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92A8-9834-49A8-B033-A26C13B8A709}" type="slidenum">
              <a:rPr lang="da-DK" smtClean="0"/>
              <a:pPr/>
              <a:t>3</a:t>
            </a:fld>
            <a:endParaRPr lang="da-DK"/>
          </a:p>
        </p:txBody>
      </p:sp>
      <p:pic>
        <p:nvPicPr>
          <p:cNvPr id="14" name="Picture 2" descr="michelle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949684" y="20110"/>
            <a:ext cx="1169378" cy="107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2450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908" y="666249"/>
            <a:ext cx="2242038" cy="210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/>
          <a:lstStyle/>
          <a:p>
            <a:endParaRPr lang="da-DK"/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6682154" y="6063916"/>
            <a:ext cx="1266092" cy="363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>
            <a:spAutoFit/>
          </a:bodyPr>
          <a:lstStyle/>
          <a:p>
            <a:endParaRPr lang="da-DK"/>
          </a:p>
        </p:txBody>
      </p:sp>
      <p:sp>
        <p:nvSpPr>
          <p:cNvPr id="8201" name="Rektangel 8"/>
          <p:cNvSpPr>
            <a:spLocks noChangeArrowheads="1"/>
          </p:cNvSpPr>
          <p:nvPr/>
        </p:nvSpPr>
        <p:spPr bwMode="auto">
          <a:xfrm>
            <a:off x="483577" y="1111418"/>
            <a:ext cx="7451481" cy="917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>
            <a:spAutoFit/>
          </a:bodyPr>
          <a:lstStyle/>
          <a:p>
            <a:endParaRPr lang="da-DK" b="1" dirty="0">
              <a:cs typeface="Times New Roman" pitchFamily="18" charset="0"/>
            </a:endParaRPr>
          </a:p>
          <a:p>
            <a:br>
              <a:rPr lang="da-DK" b="1" dirty="0">
                <a:solidFill>
                  <a:srgbClr val="26587E"/>
                </a:solidFill>
                <a:cs typeface="Times New Roman" pitchFamily="18" charset="0"/>
              </a:rPr>
            </a:br>
            <a:endParaRPr lang="da-DK" dirty="0"/>
          </a:p>
        </p:txBody>
      </p:sp>
      <p:sp>
        <p:nvSpPr>
          <p:cNvPr id="12" name="Tekstboks 11"/>
          <p:cNvSpPr txBox="1"/>
          <p:nvPr/>
        </p:nvSpPr>
        <p:spPr>
          <a:xfrm>
            <a:off x="1069985" y="1823285"/>
            <a:ext cx="76168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56080" indent="-1656080"/>
            <a:r>
              <a:rPr lang="da-DK" b="1" dirty="0">
                <a:solidFill>
                  <a:schemeClr val="tx2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Praktisk planlægning og gennemførelse af oplæring </a:t>
            </a:r>
          </a:p>
          <a:p>
            <a:pPr marL="1656080" indent="-1656080"/>
            <a:endParaRPr lang="da-DK" dirty="0">
              <a:solidFill>
                <a:schemeClr val="tx2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i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v/ Jeannette Pagh Schüler, teknisk </a:t>
            </a:r>
            <a:r>
              <a:rPr lang="da-DK" i="1" dirty="0">
                <a:solidFill>
                  <a:srgbClr val="0070C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da-DK" i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irektør BO-VEST og</a:t>
            </a:r>
          </a:p>
          <a:p>
            <a:r>
              <a:rPr lang="da-DK" i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Adam Tødt Olsen, </a:t>
            </a:r>
            <a:r>
              <a:rPr lang="da-DK" i="1" dirty="0">
                <a:solidFill>
                  <a:srgbClr val="0070C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Ej</a:t>
            </a:r>
            <a:r>
              <a:rPr lang="da-DK" i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endomsservicetekniker ved BO-VEST</a:t>
            </a:r>
          </a:p>
          <a:p>
            <a:endParaRPr lang="da-DK" i="1" dirty="0">
              <a:solidFill>
                <a:srgbClr val="0070C0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1800" i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v/ Jesper Nielsen, ejendomsmester, </a:t>
            </a:r>
            <a:r>
              <a:rPr lang="da-DK" sz="1800" i="1" dirty="0" err="1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Civica</a:t>
            </a:r>
            <a:endParaRPr lang="da-DK" sz="1800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Pladsholder til dias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92A8-9834-49A8-B033-A26C13B8A709}" type="slidenum">
              <a:rPr lang="da-DK" smtClean="0"/>
              <a:pPr/>
              <a:t>4</a:t>
            </a:fld>
            <a:endParaRPr lang="da-DK"/>
          </a:p>
        </p:txBody>
      </p:sp>
      <p:pic>
        <p:nvPicPr>
          <p:cNvPr id="14" name="Picture 2" descr="michelle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949684" y="20110"/>
            <a:ext cx="1169378" cy="107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87697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908" y="666249"/>
            <a:ext cx="2242038" cy="210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/>
          <a:lstStyle/>
          <a:p>
            <a:endParaRPr lang="da-DK"/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6682154" y="6063916"/>
            <a:ext cx="1266092" cy="363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>
            <a:spAutoFit/>
          </a:bodyPr>
          <a:lstStyle/>
          <a:p>
            <a:endParaRPr lang="da-DK"/>
          </a:p>
        </p:txBody>
      </p:sp>
      <p:sp>
        <p:nvSpPr>
          <p:cNvPr id="8201" name="Rektangel 8"/>
          <p:cNvSpPr>
            <a:spLocks noChangeArrowheads="1"/>
          </p:cNvSpPr>
          <p:nvPr/>
        </p:nvSpPr>
        <p:spPr bwMode="auto">
          <a:xfrm>
            <a:off x="483577" y="1111418"/>
            <a:ext cx="7451481" cy="917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>
            <a:spAutoFit/>
          </a:bodyPr>
          <a:lstStyle/>
          <a:p>
            <a:endParaRPr lang="da-DK" b="1" dirty="0">
              <a:cs typeface="Times New Roman" pitchFamily="18" charset="0"/>
            </a:endParaRPr>
          </a:p>
          <a:p>
            <a:br>
              <a:rPr lang="da-DK" b="1" dirty="0">
                <a:solidFill>
                  <a:srgbClr val="26587E"/>
                </a:solidFill>
                <a:cs typeface="Times New Roman" pitchFamily="18" charset="0"/>
              </a:rPr>
            </a:br>
            <a:endParaRPr lang="da-DK" dirty="0"/>
          </a:p>
        </p:txBody>
      </p:sp>
      <p:sp>
        <p:nvSpPr>
          <p:cNvPr id="13" name="Pladsholder til dias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92A8-9834-49A8-B033-A26C13B8A709}" type="slidenum">
              <a:rPr lang="da-DK" smtClean="0"/>
              <a:pPr/>
              <a:t>5</a:t>
            </a:fld>
            <a:endParaRPr lang="da-DK"/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55A5447C-38AC-9A0D-84B3-FB8A14423AEF}"/>
              </a:ext>
            </a:extLst>
          </p:cNvPr>
          <p:cNvSpPr txBox="1"/>
          <p:nvPr/>
        </p:nvSpPr>
        <p:spPr>
          <a:xfrm>
            <a:off x="1547664" y="2138436"/>
            <a:ext cx="531033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56080" indent="-1656080"/>
            <a:r>
              <a:rPr lang="da-DK" b="1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Praktisk</a:t>
            </a:r>
            <a:r>
              <a:rPr lang="da-DK" b="1" dirty="0">
                <a:solidFill>
                  <a:schemeClr val="accent3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planlægning og gennemførelse af oplæring </a:t>
            </a:r>
          </a:p>
          <a:p>
            <a:endParaRPr lang="da-DK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i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v/ Jesper Nielsen, ejendomsmester, </a:t>
            </a:r>
            <a:r>
              <a:rPr lang="da-DK" i="1" dirty="0" err="1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Civica</a:t>
            </a:r>
            <a:r>
              <a:rPr lang="da-DK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29562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908" y="666249"/>
            <a:ext cx="2242038" cy="210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/>
          <a:lstStyle/>
          <a:p>
            <a:endParaRPr lang="da-DK"/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6682154" y="6063916"/>
            <a:ext cx="1266092" cy="363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>
            <a:spAutoFit/>
          </a:bodyPr>
          <a:lstStyle/>
          <a:p>
            <a:endParaRPr lang="da-DK"/>
          </a:p>
        </p:txBody>
      </p:sp>
      <p:sp>
        <p:nvSpPr>
          <p:cNvPr id="8201" name="Rektangel 8"/>
          <p:cNvSpPr>
            <a:spLocks noChangeArrowheads="1"/>
          </p:cNvSpPr>
          <p:nvPr/>
        </p:nvSpPr>
        <p:spPr bwMode="auto">
          <a:xfrm>
            <a:off x="483577" y="1111418"/>
            <a:ext cx="7451481" cy="917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>
            <a:spAutoFit/>
          </a:bodyPr>
          <a:lstStyle/>
          <a:p>
            <a:endParaRPr lang="da-DK" b="1" dirty="0">
              <a:cs typeface="Times New Roman" pitchFamily="18" charset="0"/>
            </a:endParaRPr>
          </a:p>
          <a:p>
            <a:br>
              <a:rPr lang="da-DK" b="1" dirty="0">
                <a:solidFill>
                  <a:srgbClr val="26587E"/>
                </a:solidFill>
                <a:cs typeface="Times New Roman" pitchFamily="18" charset="0"/>
              </a:rPr>
            </a:br>
            <a:endParaRPr lang="da-DK" dirty="0"/>
          </a:p>
        </p:txBody>
      </p:sp>
      <p:sp>
        <p:nvSpPr>
          <p:cNvPr id="13" name="Pladsholder til dias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92A8-9834-49A8-B033-A26C13B8A709}" type="slidenum">
              <a:rPr lang="da-DK" smtClean="0"/>
              <a:pPr/>
              <a:t>6</a:t>
            </a:fld>
            <a:endParaRPr lang="da-DK"/>
          </a:p>
        </p:txBody>
      </p:sp>
      <p:pic>
        <p:nvPicPr>
          <p:cNvPr id="14" name="Picture 2" descr="michelle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949684" y="20110"/>
            <a:ext cx="1169378" cy="107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kstfelt 1">
            <a:extLst>
              <a:ext uri="{FF2B5EF4-FFF2-40B4-BE49-F238E27FC236}">
                <a16:creationId xmlns:a16="http://schemas.microsoft.com/office/drawing/2014/main" id="{73FEECC2-5DFE-4A37-6175-54E7300111AE}"/>
              </a:ext>
            </a:extLst>
          </p:cNvPr>
          <p:cNvSpPr txBox="1"/>
          <p:nvPr/>
        </p:nvSpPr>
        <p:spPr>
          <a:xfrm>
            <a:off x="1473013" y="2052106"/>
            <a:ext cx="54726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800" b="1" dirty="0">
                <a:solidFill>
                  <a:schemeClr val="tx2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Kvalitet i oplæringen </a:t>
            </a:r>
          </a:p>
          <a:p>
            <a:endParaRPr lang="da-DK" sz="1800" b="1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b="1" dirty="0">
                <a:solidFill>
                  <a:srgbClr val="0070C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da-DK" sz="1800" b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ruppedrøftelse af samarbejdet om praktisk planlægning og gennemførelse af oplæring</a:t>
            </a:r>
          </a:p>
          <a:p>
            <a:r>
              <a:rPr lang="da-DK" sz="1800" b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a-DK" sz="1800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70C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112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908" y="666249"/>
            <a:ext cx="2242038" cy="210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/>
          <a:lstStyle/>
          <a:p>
            <a:endParaRPr lang="da-DK"/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6682154" y="6162172"/>
            <a:ext cx="1266092" cy="363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>
            <a:spAutoFit/>
          </a:bodyPr>
          <a:lstStyle/>
          <a:p>
            <a:endParaRPr lang="da-DK"/>
          </a:p>
        </p:txBody>
      </p:sp>
      <p:sp>
        <p:nvSpPr>
          <p:cNvPr id="8201" name="Rektangel 8"/>
          <p:cNvSpPr>
            <a:spLocks noChangeArrowheads="1"/>
          </p:cNvSpPr>
          <p:nvPr/>
        </p:nvSpPr>
        <p:spPr bwMode="auto">
          <a:xfrm>
            <a:off x="483577" y="1111418"/>
            <a:ext cx="7451481" cy="917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>
            <a:spAutoFit/>
          </a:bodyPr>
          <a:lstStyle/>
          <a:p>
            <a:endParaRPr lang="da-DK" b="1" dirty="0">
              <a:cs typeface="Times New Roman" pitchFamily="18" charset="0"/>
            </a:endParaRPr>
          </a:p>
          <a:p>
            <a:br>
              <a:rPr lang="da-DK" b="1" dirty="0">
                <a:solidFill>
                  <a:srgbClr val="26587E"/>
                </a:solidFill>
                <a:cs typeface="Times New Roman" pitchFamily="18" charset="0"/>
              </a:rPr>
            </a:br>
            <a:endParaRPr lang="da-DK" dirty="0"/>
          </a:p>
        </p:txBody>
      </p:sp>
      <p:sp>
        <p:nvSpPr>
          <p:cNvPr id="12" name="Tekstboks 11"/>
          <p:cNvSpPr txBox="1"/>
          <p:nvPr/>
        </p:nvSpPr>
        <p:spPr>
          <a:xfrm>
            <a:off x="1030420" y="2142437"/>
            <a:ext cx="690463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800" b="1" dirty="0">
                <a:solidFill>
                  <a:schemeClr val="tx2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AUB-initiativer 2022</a:t>
            </a:r>
          </a:p>
          <a:p>
            <a:endParaRPr lang="da-DK" b="1" i="1" dirty="0">
              <a:solidFill>
                <a:srgbClr val="0070C0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1800" i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v/ Mette Nissen Pedersen, Essens Kommunikation</a:t>
            </a:r>
            <a:endParaRPr lang="da-DK" sz="1800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sz="2000" i="1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Pladsholder til dias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92A8-9834-49A8-B033-A26C13B8A709}" type="slidenum">
              <a:rPr lang="da-DK" smtClean="0"/>
              <a:pPr/>
              <a:t>7</a:t>
            </a:fld>
            <a:endParaRPr lang="da-DK"/>
          </a:p>
        </p:txBody>
      </p:sp>
      <p:pic>
        <p:nvPicPr>
          <p:cNvPr id="14" name="Picture 2" descr="michelle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949684" y="20110"/>
            <a:ext cx="1169378" cy="107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5536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908" y="666249"/>
            <a:ext cx="2242038" cy="210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/>
          <a:lstStyle/>
          <a:p>
            <a:endParaRPr lang="da-DK"/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6682154" y="6063916"/>
            <a:ext cx="1266092" cy="363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>
            <a:spAutoFit/>
          </a:bodyPr>
          <a:lstStyle/>
          <a:p>
            <a:endParaRPr lang="da-DK"/>
          </a:p>
        </p:txBody>
      </p:sp>
      <p:sp>
        <p:nvSpPr>
          <p:cNvPr id="8201" name="Rektangel 8"/>
          <p:cNvSpPr>
            <a:spLocks noChangeArrowheads="1"/>
          </p:cNvSpPr>
          <p:nvPr/>
        </p:nvSpPr>
        <p:spPr bwMode="auto">
          <a:xfrm>
            <a:off x="483577" y="1111418"/>
            <a:ext cx="7451481" cy="917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>
            <a:spAutoFit/>
          </a:bodyPr>
          <a:lstStyle/>
          <a:p>
            <a:endParaRPr lang="da-DK" b="1" dirty="0">
              <a:cs typeface="Times New Roman" pitchFamily="18" charset="0"/>
            </a:endParaRPr>
          </a:p>
          <a:p>
            <a:br>
              <a:rPr lang="da-DK" b="1" dirty="0">
                <a:solidFill>
                  <a:srgbClr val="26587E"/>
                </a:solidFill>
                <a:cs typeface="Times New Roman" pitchFamily="18" charset="0"/>
              </a:rPr>
            </a:br>
            <a:endParaRPr lang="da-DK" dirty="0"/>
          </a:p>
        </p:txBody>
      </p:sp>
      <p:sp>
        <p:nvSpPr>
          <p:cNvPr id="13" name="Pladsholder til dias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92A8-9834-49A8-B033-A26C13B8A709}" type="slidenum">
              <a:rPr lang="da-DK" smtClean="0"/>
              <a:pPr/>
              <a:t>8</a:t>
            </a:fld>
            <a:endParaRPr lang="da-DK"/>
          </a:p>
        </p:txBody>
      </p:sp>
      <p:pic>
        <p:nvPicPr>
          <p:cNvPr id="14" name="Picture 2" descr="michelle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949684" y="20110"/>
            <a:ext cx="1169378" cy="107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kstboks 11">
            <a:extLst>
              <a:ext uri="{FF2B5EF4-FFF2-40B4-BE49-F238E27FC236}">
                <a16:creationId xmlns:a16="http://schemas.microsoft.com/office/drawing/2014/main" id="{20CB6809-C51D-3A85-C5B7-FFF2BBC9CF9A}"/>
              </a:ext>
            </a:extLst>
          </p:cNvPr>
          <p:cNvSpPr txBox="1"/>
          <p:nvPr/>
        </p:nvSpPr>
        <p:spPr>
          <a:xfrm>
            <a:off x="1030420" y="2142437"/>
            <a:ext cx="690463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800" b="1" dirty="0">
                <a:solidFill>
                  <a:schemeClr val="tx2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AUB-initiativer 2023 og fremefter</a:t>
            </a:r>
          </a:p>
          <a:p>
            <a:endParaRPr lang="da-DK" b="1" i="1" dirty="0">
              <a:solidFill>
                <a:srgbClr val="0070C0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1800" i="1" dirty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v/ Hanne Hvitfeld Hansen, projektleder, SUS</a:t>
            </a:r>
            <a:endParaRPr lang="da-DK" sz="1800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sz="2000" i="1" dirty="0">
              <a:solidFill>
                <a:srgbClr val="0070C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717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908" y="666249"/>
            <a:ext cx="2242038" cy="210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6682154" y="6063916"/>
            <a:ext cx="1266092" cy="363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01" name="Rektangel 8"/>
          <p:cNvSpPr>
            <a:spLocks noChangeArrowheads="1"/>
          </p:cNvSpPr>
          <p:nvPr/>
        </p:nvSpPr>
        <p:spPr bwMode="auto">
          <a:xfrm>
            <a:off x="483577" y="1111418"/>
            <a:ext cx="7451481" cy="917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1" tIns="42670" rIns="85341" bIns="4267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srgbClr val="26587E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</a:b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Pladsholder til dias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B892A8-9834-49A8-B033-A26C13B8A709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da-DK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4" name="Picture 2" descr="michelle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949684" y="20110"/>
            <a:ext cx="1169378" cy="107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kstfelt 1">
            <a:extLst>
              <a:ext uri="{FF2B5EF4-FFF2-40B4-BE49-F238E27FC236}">
                <a16:creationId xmlns:a16="http://schemas.microsoft.com/office/drawing/2014/main" id="{223C98D0-56F9-2EA6-0ACA-DAB6243EBC5B}"/>
              </a:ext>
            </a:extLst>
          </p:cNvPr>
          <p:cNvSpPr txBox="1"/>
          <p:nvPr/>
        </p:nvSpPr>
        <p:spPr>
          <a:xfrm>
            <a:off x="1907704" y="2661257"/>
            <a:ext cx="42098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Frokost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Kl. 12.30 – 13.15</a:t>
            </a: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2387759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O-VEST">
  <a:themeElements>
    <a:clrScheme name="BO-VEST">
      <a:dk1>
        <a:sysClr val="windowText" lastClr="000000"/>
      </a:dk1>
      <a:lt1>
        <a:sysClr val="window" lastClr="FFFFFF"/>
      </a:lt1>
      <a:dk2>
        <a:srgbClr val="7797A2"/>
      </a:dk2>
      <a:lt2>
        <a:srgbClr val="D57362"/>
      </a:lt2>
      <a:accent1>
        <a:srgbClr val="D57362"/>
      </a:accent1>
      <a:accent2>
        <a:srgbClr val="D1A149"/>
      </a:accent2>
      <a:accent3>
        <a:srgbClr val="2C317A"/>
      </a:accent3>
      <a:accent4>
        <a:srgbClr val="A1B7BF"/>
      </a:accent4>
      <a:accent5>
        <a:srgbClr val="E29D92"/>
      </a:accent5>
      <a:accent6>
        <a:srgbClr val="E5C997"/>
      </a:accent6>
      <a:hlink>
        <a:srgbClr val="2C317A"/>
      </a:hlink>
      <a:folHlink>
        <a:srgbClr val="7797A2"/>
      </a:folHlink>
    </a:clrScheme>
    <a:fontScheme name="BO-VEST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-VEST" id="{229EAC57-B593-4465-90BF-1FC609FEA36E}" vid="{E77CF6D0-4D29-40E9-98CB-CB06C38BA2E6}"/>
    </a:ext>
  </a:extLst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9116</TotalTime>
  <Words>1014</Words>
  <Application>Microsoft Office PowerPoint</Application>
  <PresentationFormat>Skærmshow (4:3)</PresentationFormat>
  <Paragraphs>289</Paragraphs>
  <Slides>23</Slides>
  <Notes>23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CG Times</vt:lpstr>
      <vt:lpstr>Garamond</vt:lpstr>
      <vt:lpstr>Kontortema</vt:lpstr>
      <vt:lpstr>BO-VEST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SUS-UDD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Uddannelsen inden for ejendomsservice før og efter 1. juli 2008</dc:title>
  <dc:creator>SUS-UDD</dc:creator>
  <cp:lastModifiedBy>Ellen Larsen</cp:lastModifiedBy>
  <cp:revision>578</cp:revision>
  <cp:lastPrinted>2018-11-01T15:52:42Z</cp:lastPrinted>
  <dcterms:created xsi:type="dcterms:W3CDTF">2008-04-30T11:51:34Z</dcterms:created>
  <dcterms:modified xsi:type="dcterms:W3CDTF">2023-11-02T13:36:09Z</dcterms:modified>
</cp:coreProperties>
</file>