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69" r:id="rId3"/>
    <p:sldId id="374" r:id="rId4"/>
    <p:sldId id="292" r:id="rId5"/>
    <p:sldId id="285" r:id="rId6"/>
    <p:sldId id="288" r:id="rId7"/>
    <p:sldId id="267" r:id="rId8"/>
    <p:sldId id="371" r:id="rId9"/>
    <p:sldId id="375" r:id="rId10"/>
    <p:sldId id="372" r:id="rId11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AFF213-3030-FCD5-26E8-E2B97D085F9D}" name="Andreas Beierholm" initials="AB" userId="S::anbe@civica.dk::5fe9b9b8-fb38-426d-827b-a9808bfcb4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6097" autoAdjust="0"/>
  </p:normalViewPr>
  <p:slideViewPr>
    <p:cSldViewPr snapToGrid="0">
      <p:cViewPr varScale="1">
        <p:scale>
          <a:sx n="140" d="100"/>
          <a:sy n="140" d="100"/>
        </p:scale>
        <p:origin x="323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37DAC-6AEB-4479-B1FF-984CD4EF6CF3}" type="datetimeFigureOut">
              <a:rPr lang="da-DK" smtClean="0"/>
              <a:t>27-10-2023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8E2CD-1429-4329-AD3C-6D284DA156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580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8E2CD-1429-4329-AD3C-6D284DA156F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714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8E2CD-1429-4329-AD3C-6D284DA156F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899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0" i="0" dirty="0">
              <a:solidFill>
                <a:srgbClr val="3B3B3B"/>
              </a:solidFill>
              <a:effectLst/>
              <a:latin typeface="Mulish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8E2CD-1429-4329-AD3C-6D284DA156F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5460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0" i="0" dirty="0">
              <a:solidFill>
                <a:srgbClr val="3B3B3B"/>
              </a:solidFill>
              <a:effectLst/>
              <a:latin typeface="Mulish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8E2CD-1429-4329-AD3C-6D284DA156F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22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D6ECECB-DCFF-578A-D55A-648F8B85A897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 dirty="0"/>
          </a:p>
        </p:txBody>
      </p:sp>
      <p:sp>
        <p:nvSpPr>
          <p:cNvPr id="3" name="Pladsholder til SmartArt 41">
            <a:extLst>
              <a:ext uri="{FF2B5EF4-FFF2-40B4-BE49-F238E27FC236}">
                <a16:creationId xmlns:a16="http://schemas.microsoft.com/office/drawing/2014/main" id="{B64CEC15-FF1F-8155-4AB3-05E6CE409B50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0" y="0"/>
            <a:ext cx="3067050" cy="472916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a-DK"/>
              <a:t>Klik på ikonet for at tilføje SmartArt-grafik</a:t>
            </a:r>
            <a:endParaRPr lang="da-DK" dirty="0"/>
          </a:p>
        </p:txBody>
      </p:sp>
      <p:sp>
        <p:nvSpPr>
          <p:cNvPr id="9" name="Titeltekst">
            <a:extLst>
              <a:ext uri="{FF2B5EF4-FFF2-40B4-BE49-F238E27FC236}">
                <a16:creationId xmlns:a16="http://schemas.microsoft.com/office/drawing/2014/main" id="{CC2A5477-8401-4D8A-5EB4-46E55240AD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1819" y="1583245"/>
            <a:ext cx="2511504" cy="172126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3600"/>
            </a:lvl1pPr>
          </a:lstStyle>
          <a:p>
            <a:pPr>
              <a:defRPr sz="3600">
                <a:solidFill>
                  <a:schemeClr val="accent3"/>
                </a:solidFill>
                <a:latin typeface="Istok Web Bold"/>
                <a:ea typeface="Istok Web Bold"/>
                <a:cs typeface="Istok Web Bold"/>
                <a:sym typeface="Istok Web Bold"/>
              </a:defRPr>
            </a:pPr>
            <a:r>
              <a:rPr lang="da-DK" dirty="0" err="1"/>
              <a:t>Click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edit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Master</a:t>
            </a:r>
          </a:p>
        </p:txBody>
      </p:sp>
      <p:sp>
        <p:nvSpPr>
          <p:cNvPr id="11" name="Brødtekst, niveau et…">
            <a:extLst>
              <a:ext uri="{FF2B5EF4-FFF2-40B4-BE49-F238E27FC236}">
                <a16:creationId xmlns:a16="http://schemas.microsoft.com/office/drawing/2014/main" id="{9F21A172-A229-945B-BC6C-7529316E5E5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1820" y="878648"/>
            <a:ext cx="2511504" cy="6619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1pPr>
            <a:lvl2pPr marL="571500" indent="-114300">
              <a:buFontTx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2pPr>
            <a:lvl3pPr marL="1051560" indent="-137160">
              <a:buFontTx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3pPr>
            <a:lvl4pPr marL="1524000" indent="-152400">
              <a:buFontTx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4pPr>
            <a:lvl5pPr marL="1981200" indent="-152400">
              <a:buFontTx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5pPr>
          </a:lstStyle>
          <a:p>
            <a:r>
              <a:rPr dirty="0"/>
              <a:t>Edit Master text style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6" name="Pladsholder til SmartArt 5">
            <a:extLst>
              <a:ext uri="{FF2B5EF4-FFF2-40B4-BE49-F238E27FC236}">
                <a16:creationId xmlns:a16="http://schemas.microsoft.com/office/drawing/2014/main" id="{D12E8DF5-806D-DADB-C96D-5C8362BA1569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4927600" y="5073650"/>
            <a:ext cx="7264400" cy="178435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68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lill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DF83B550-1F27-4AAF-06D8-F733DAB8FF0A}"/>
              </a:ext>
            </a:extLst>
          </p:cNvPr>
          <p:cNvSpPr txBox="1">
            <a:spLocks noGrp="1"/>
          </p:cNvSpPr>
          <p:nvPr>
            <p:ph idx="22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40969046-E09B-C790-8664-938C32905E7F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DE7C0274-795D-465B-0A5E-00EA61DBF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76894D87-79EB-5FB6-A9EB-57B61A6ECC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9050" y="1903613"/>
            <a:ext cx="4471852" cy="65017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  <p:sp>
        <p:nvSpPr>
          <p:cNvPr id="5" name="Brødtekst, niveau et…">
            <a:extLst>
              <a:ext uri="{FF2B5EF4-FFF2-40B4-BE49-F238E27FC236}">
                <a16:creationId xmlns:a16="http://schemas.microsoft.com/office/drawing/2014/main" id="{50DDCD0A-7F3B-D57B-151C-9FDA5F16176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19050" y="2652845"/>
            <a:ext cx="4976951" cy="29724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1AEDB5-550A-AE96-0AEB-1DA50EAD6579}"/>
              </a:ext>
            </a:extLst>
          </p:cNvPr>
          <p:cNvSpPr>
            <a:spLocks noGrp="1"/>
          </p:cNvSpPr>
          <p:nvPr>
            <p:ph type="pic" sz="half" idx="21"/>
          </p:nvPr>
        </p:nvSpPr>
        <p:spPr>
          <a:xfrm>
            <a:off x="6227088" y="1903614"/>
            <a:ext cx="5964912" cy="37217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907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BBA5E4A-746D-6453-A451-F33A6CCEC1FA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F39F56BF-EA5C-D73F-602F-EBFE37744B63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1" descr="Picture 1">
            <a:extLst>
              <a:ext uri="{FF2B5EF4-FFF2-40B4-BE49-F238E27FC236}">
                <a16:creationId xmlns:a16="http://schemas.microsoft.com/office/drawing/2014/main" id="{5AA4EDB4-88A8-38BD-A539-B92B741E2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B2280E1D-BCEA-09AB-6482-919131AB67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9050" y="1613545"/>
            <a:ext cx="4471852" cy="94024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  <p:sp>
        <p:nvSpPr>
          <p:cNvPr id="5" name="Brødtekst, niveau et…">
            <a:extLst>
              <a:ext uri="{FF2B5EF4-FFF2-40B4-BE49-F238E27FC236}">
                <a16:creationId xmlns:a16="http://schemas.microsoft.com/office/drawing/2014/main" id="{7A817801-B237-FFE5-A343-2DC73CB0DAFA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19050" y="2652846"/>
            <a:ext cx="5486401" cy="2892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4248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kst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3A7CA5B-0001-EA87-4042-417C96177E68}"/>
              </a:ext>
            </a:extLst>
          </p:cNvPr>
          <p:cNvSpPr txBox="1">
            <a:spLocks noGrp="1"/>
          </p:cNvSpPr>
          <p:nvPr>
            <p:ph idx="13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A14DB2C6-0624-B492-B49C-70A1D330F64D}"/>
              </a:ext>
            </a:extLst>
          </p:cNvPr>
          <p:cNvSpPr txBox="1">
            <a:spLocks noGrp="1"/>
          </p:cNvSpPr>
          <p:nvPr>
            <p:ph idx="14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1" descr="Picture 1">
            <a:extLst>
              <a:ext uri="{FF2B5EF4-FFF2-40B4-BE49-F238E27FC236}">
                <a16:creationId xmlns:a16="http://schemas.microsoft.com/office/drawing/2014/main" id="{6D38B486-0EDA-8489-5B6C-AA4DD8FF8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4A42BF96-8B77-C6A4-DD06-A480BC4074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9050" y="2520989"/>
            <a:ext cx="4471852" cy="450670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  <p:sp>
        <p:nvSpPr>
          <p:cNvPr id="5" name="Brødtekst, niveau et…">
            <a:extLst>
              <a:ext uri="{FF2B5EF4-FFF2-40B4-BE49-F238E27FC236}">
                <a16:creationId xmlns:a16="http://schemas.microsoft.com/office/drawing/2014/main" id="{57521043-D1DD-091D-6EC9-24DBC878CF3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19050" y="3056709"/>
            <a:ext cx="4471852" cy="933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8" name="Brødtekst, niveau et…">
            <a:extLst>
              <a:ext uri="{FF2B5EF4-FFF2-40B4-BE49-F238E27FC236}">
                <a16:creationId xmlns:a16="http://schemas.microsoft.com/office/drawing/2014/main" id="{605EB15E-58CC-A7CD-8B6E-6622E90B90B8}"/>
              </a:ext>
            </a:extLst>
          </p:cNvPr>
          <p:cNvSpPr txBox="1">
            <a:spLocks noGrp="1"/>
          </p:cNvSpPr>
          <p:nvPr>
            <p:ph type="body" sz="quarter" idx="12" hasCustomPrompt="1"/>
          </p:nvPr>
        </p:nvSpPr>
        <p:spPr>
          <a:xfrm>
            <a:off x="1119050" y="1208314"/>
            <a:ext cx="4471852" cy="9339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400">
                <a:solidFill>
                  <a:schemeClr val="accent3"/>
                </a:solidFill>
              </a:defRPr>
            </a:lvl1pPr>
            <a:lvl2pPr marL="590550" indent="-133350">
              <a:buFontTx/>
              <a:defRPr sz="2400"/>
            </a:lvl2pPr>
            <a:lvl3pPr marL="1074419" indent="-160019">
              <a:buFontTx/>
              <a:defRPr sz="2400"/>
            </a:lvl3pPr>
            <a:lvl4pPr marL="1549400" indent="-177800">
              <a:buFontTx/>
              <a:defRPr sz="2400"/>
            </a:lvl4pPr>
            <a:lvl5pPr marL="2006600" indent="-177800">
              <a:buFontTx/>
              <a:defRPr sz="2400"/>
            </a:lvl5pPr>
          </a:lstStyle>
          <a:p>
            <a:r>
              <a:rPr lang="da-DK" dirty="0"/>
              <a:t>Edit Master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759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ekst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6F60A914-BAA4-0CDD-0579-5CB33FF67396}"/>
              </a:ext>
            </a:extLst>
          </p:cNvPr>
          <p:cNvSpPr txBox="1">
            <a:spLocks noGrp="1"/>
          </p:cNvSpPr>
          <p:nvPr>
            <p:ph idx="15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93449CF4-8612-B634-2CC0-19B259F9AF04}"/>
              </a:ext>
            </a:extLst>
          </p:cNvPr>
          <p:cNvSpPr txBox="1">
            <a:spLocks noGrp="1"/>
          </p:cNvSpPr>
          <p:nvPr>
            <p:ph idx="16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4EF817-2923-E944-341D-0B8148BA84C4}"/>
              </a:ext>
            </a:extLst>
          </p:cNvPr>
          <p:cNvSpPr/>
          <p:nvPr userDrawn="1"/>
        </p:nvSpPr>
        <p:spPr>
          <a:xfrm>
            <a:off x="1008019" y="2706260"/>
            <a:ext cx="4639489" cy="2871651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F44A3C-1322-BB02-366B-71D5A90C7498}"/>
              </a:ext>
            </a:extLst>
          </p:cNvPr>
          <p:cNvSpPr/>
          <p:nvPr userDrawn="1"/>
        </p:nvSpPr>
        <p:spPr>
          <a:xfrm>
            <a:off x="999309" y="2044407"/>
            <a:ext cx="4639489" cy="65967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pic>
        <p:nvPicPr>
          <p:cNvPr id="5" name="Picture 1" descr="Picture 1">
            <a:extLst>
              <a:ext uri="{FF2B5EF4-FFF2-40B4-BE49-F238E27FC236}">
                <a16:creationId xmlns:a16="http://schemas.microsoft.com/office/drawing/2014/main" id="{789FD5CC-5378-442E-1053-8D4EEE98A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rødtekst, niveau et…">
            <a:extLst>
              <a:ext uri="{FF2B5EF4-FFF2-40B4-BE49-F238E27FC236}">
                <a16:creationId xmlns:a16="http://schemas.microsoft.com/office/drawing/2014/main" id="{3A56CD76-0654-B4B6-7BBF-AF185EC97343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19050" y="2872008"/>
            <a:ext cx="4471852" cy="933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33F017A-7CDF-3CF6-5D6A-9AAE09E9A08A}"/>
              </a:ext>
            </a:extLst>
          </p:cNvPr>
          <p:cNvSpPr/>
          <p:nvPr userDrawn="1"/>
        </p:nvSpPr>
        <p:spPr>
          <a:xfrm>
            <a:off x="6318070" y="2706260"/>
            <a:ext cx="4639490" cy="2871651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F853200F-C2BC-C615-1E0D-345A55C5658A}"/>
              </a:ext>
            </a:extLst>
          </p:cNvPr>
          <p:cNvSpPr/>
          <p:nvPr userDrawn="1"/>
        </p:nvSpPr>
        <p:spPr>
          <a:xfrm>
            <a:off x="6309361" y="2044407"/>
            <a:ext cx="4639489" cy="65967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sp>
        <p:nvSpPr>
          <p:cNvPr id="10" name="Brødtekst, niveau et…">
            <a:extLst>
              <a:ext uri="{FF2B5EF4-FFF2-40B4-BE49-F238E27FC236}">
                <a16:creationId xmlns:a16="http://schemas.microsoft.com/office/drawing/2014/main" id="{6515AB27-52EF-5AAE-2DC1-5F89FC37706F}"/>
              </a:ext>
            </a:extLst>
          </p:cNvPr>
          <p:cNvSpPr txBox="1">
            <a:spLocks noGrp="1"/>
          </p:cNvSpPr>
          <p:nvPr>
            <p:ph type="body" sz="quarter" idx="12" hasCustomPrompt="1"/>
          </p:nvPr>
        </p:nvSpPr>
        <p:spPr>
          <a:xfrm>
            <a:off x="1024780" y="1208315"/>
            <a:ext cx="4622728" cy="7336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400">
                <a:solidFill>
                  <a:schemeClr val="accent3"/>
                </a:solidFill>
              </a:defRPr>
            </a:lvl1pPr>
            <a:lvl2pPr marL="590550" indent="-133350">
              <a:buFontTx/>
              <a:defRPr sz="2400"/>
            </a:lvl2pPr>
            <a:lvl3pPr marL="1074419" indent="-160019">
              <a:buFontTx/>
              <a:defRPr sz="2400"/>
            </a:lvl3pPr>
            <a:lvl4pPr marL="1549400" indent="-177800">
              <a:buFontTx/>
              <a:defRPr sz="2400"/>
            </a:lvl4pPr>
            <a:lvl5pPr marL="2006600" indent="-177800">
              <a:buFontTx/>
              <a:defRPr sz="2400"/>
            </a:lvl5pPr>
          </a:lstStyle>
          <a:p>
            <a:r>
              <a:rPr lang="da-DK" dirty="0"/>
              <a:t>Edit Master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11" name="Brødtekst, niveau et…">
            <a:extLst>
              <a:ext uri="{FF2B5EF4-FFF2-40B4-BE49-F238E27FC236}">
                <a16:creationId xmlns:a16="http://schemas.microsoft.com/office/drawing/2014/main" id="{953BEB86-AD34-43AC-4F08-5D7833A4915A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449433" y="2056270"/>
            <a:ext cx="4471852" cy="64781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SzTx/>
              <a:buFontTx/>
              <a:buNone/>
              <a:defRPr sz="1800">
                <a:solidFill>
                  <a:schemeClr val="bg1"/>
                </a:solidFill>
              </a:defRPr>
            </a:lvl1pPr>
            <a:lvl2pPr marL="590550" indent="-133350">
              <a:buFontTx/>
              <a:defRPr sz="2400"/>
            </a:lvl2pPr>
            <a:lvl3pPr marL="1074419" indent="-160019">
              <a:buFontTx/>
              <a:defRPr sz="2400"/>
            </a:lvl3pPr>
            <a:lvl4pPr marL="1549400" indent="-177800">
              <a:buFontTx/>
              <a:defRPr sz="2400"/>
            </a:lvl4pPr>
            <a:lvl5pPr marL="2006600" indent="-177800">
              <a:buFontTx/>
              <a:defRPr sz="2400"/>
            </a:lvl5pPr>
          </a:lstStyle>
          <a:p>
            <a:r>
              <a:rPr lang="da-DK" dirty="0"/>
              <a:t>Edit Master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12" name="Brødtekst, niveau et…">
            <a:extLst>
              <a:ext uri="{FF2B5EF4-FFF2-40B4-BE49-F238E27FC236}">
                <a16:creationId xmlns:a16="http://schemas.microsoft.com/office/drawing/2014/main" id="{72F55323-7E1D-FAE7-053B-1D4D838FFD70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104435" y="2056270"/>
            <a:ext cx="4471852" cy="64781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SzTx/>
              <a:buFontTx/>
              <a:buNone/>
              <a:defRPr sz="1800">
                <a:solidFill>
                  <a:schemeClr val="bg1"/>
                </a:solidFill>
              </a:defRPr>
            </a:lvl1pPr>
            <a:lvl2pPr marL="590550" indent="-133350">
              <a:buFontTx/>
              <a:defRPr sz="2400"/>
            </a:lvl2pPr>
            <a:lvl3pPr marL="1074419" indent="-160019">
              <a:buFontTx/>
              <a:defRPr sz="2400"/>
            </a:lvl3pPr>
            <a:lvl4pPr marL="1549400" indent="-177800">
              <a:buFontTx/>
              <a:defRPr sz="2400"/>
            </a:lvl4pPr>
            <a:lvl5pPr marL="2006600" indent="-177800">
              <a:buFontTx/>
              <a:defRPr sz="2400"/>
            </a:lvl5pPr>
          </a:lstStyle>
          <a:p>
            <a:r>
              <a:rPr lang="da-DK" dirty="0"/>
              <a:t>Edit Master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0051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ulli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A4F7002-4123-189E-FA35-041A45AB63ED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5B9E347D-3287-B20C-0537-EE218762CAFE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709F17D1-B9C1-FFFC-6AD5-324BF7944B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A0791994-5473-4DAD-07D3-3C0DD16AB3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9050" y="1312818"/>
            <a:ext cx="8448900" cy="94024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4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5" name="Brødtekst, niveau et…">
            <a:extLst>
              <a:ext uri="{FF2B5EF4-FFF2-40B4-BE49-F238E27FC236}">
                <a16:creationId xmlns:a16="http://schemas.microsoft.com/office/drawing/2014/main" id="{166DAB02-9DDF-9D56-FA0D-CD1975E7A0C5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19050" y="2652846"/>
            <a:ext cx="4666609" cy="2892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4439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 og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36E74FA-8320-06D3-948C-22D87B33E3E1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37722" y="1363287"/>
            <a:ext cx="10916555" cy="469847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 dirty="0"/>
          </a:p>
        </p:txBody>
      </p:sp>
      <p:pic>
        <p:nvPicPr>
          <p:cNvPr id="3" name="Picture 6" descr="Picture 6">
            <a:extLst>
              <a:ext uri="{FF2B5EF4-FFF2-40B4-BE49-F238E27FC236}">
                <a16:creationId xmlns:a16="http://schemas.microsoft.com/office/drawing/2014/main" id="{2894E664-4199-E7FD-4C0C-59DD52E9B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8FE05448-1018-88AA-7292-53C934DA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9047"/>
            <a:ext cx="10972800" cy="641391"/>
          </a:xfrm>
          <a:prstGeom prst="rect">
            <a:avLst/>
          </a:prstGeom>
        </p:spPr>
        <p:txBody>
          <a:bodyPr anchor="ctr" anchorCtr="1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8958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>
            <a:extLst>
              <a:ext uri="{FF2B5EF4-FFF2-40B4-BE49-F238E27FC236}">
                <a16:creationId xmlns:a16="http://schemas.microsoft.com/office/drawing/2014/main" id="{D271B827-9C3B-58F5-2A61-12FA21DED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kst">
            <a:extLst>
              <a:ext uri="{FF2B5EF4-FFF2-40B4-BE49-F238E27FC236}">
                <a16:creationId xmlns:a16="http://schemas.microsoft.com/office/drawing/2014/main" id="{8CCA097C-84AA-B830-0D35-AB6EE619D6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21660"/>
            <a:ext cx="3786051" cy="94024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4" name="Brødtekst, niveau et…">
            <a:extLst>
              <a:ext uri="{FF2B5EF4-FFF2-40B4-BE49-F238E27FC236}">
                <a16:creationId xmlns:a16="http://schemas.microsoft.com/office/drawing/2014/main" id="{18211F3A-DB42-4725-2684-D535433DD416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2260961"/>
            <a:ext cx="3786052" cy="8948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5494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54B4E4C-08C2-11DF-9523-877392E374C8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C166C71E-B160-3B7C-F1D8-6D7968916756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13046980-F84E-1423-5CAE-CC9B4628D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06391FCD-2F8A-2ECD-69A5-CFBF8C60F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21660"/>
            <a:ext cx="3786051" cy="94024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5" name="Brødtekst, niveau et…">
            <a:extLst>
              <a:ext uri="{FF2B5EF4-FFF2-40B4-BE49-F238E27FC236}">
                <a16:creationId xmlns:a16="http://schemas.microsoft.com/office/drawing/2014/main" id="{C521726F-CDB1-DFBC-0B79-24E63DD4E8E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2260961"/>
            <a:ext cx="3786052" cy="8948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4030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ekst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4DF1006-3E97-712B-EA8A-76F28E8A3DC9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52E5C7F-2195-DABC-A272-447A9092874F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BD44FBA8-C273-C7DE-6C28-8BE4ABDC3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763EE00F-4ADD-1627-BC2A-E9E0814589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4783" y="1429788"/>
            <a:ext cx="6011487" cy="73211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  <p:sp>
        <p:nvSpPr>
          <p:cNvPr id="5" name="Brødtekst, niveau et…">
            <a:extLst>
              <a:ext uri="{FF2B5EF4-FFF2-40B4-BE49-F238E27FC236}">
                <a16:creationId xmlns:a16="http://schemas.microsoft.com/office/drawing/2014/main" id="{B60F79F3-5D9F-AAF6-1807-31110C3AE93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44781" y="2352501"/>
            <a:ext cx="3786053" cy="6619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>
                <a:solidFill>
                  <a:schemeClr val="accent1"/>
                </a:solidFill>
                <a:latin typeface="+mn-lt"/>
                <a:ea typeface="Mulish" pitchFamily="2" charset="77"/>
                <a:cs typeface="Mulish" pitchFamily="2" charset="77"/>
                <a:sym typeface="Mulish ExtraLight Bold"/>
              </a:defRPr>
            </a:lvl1pPr>
            <a:lvl2pPr marL="590550" indent="-13335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2pPr>
            <a:lvl3pPr marL="1074419" indent="-160019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3pPr>
            <a:lvl4pPr marL="1549400" indent="-17780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4pPr>
            <a:lvl5pPr marL="2006600" indent="-17780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5pPr>
          </a:lstStyle>
          <a:p>
            <a:r>
              <a:rPr dirty="0"/>
              <a:t>Edit Master text style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1611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ekstfelt 1">
    <p:bg>
      <p:bgPr>
        <a:solidFill>
          <a:schemeClr val="accent5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222968AE-27F9-B8F4-3954-42A0CD8033D4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C862F3D9-53E9-4046-4A15-F7FA92DCD6AA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C2E65471-47FA-B378-D488-90C80EBE4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773C3A90-2B67-CCC1-5B2E-4C9B208ABA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4783" y="1429788"/>
            <a:ext cx="6011487" cy="73211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5" name="Brødtekst, niveau et…">
            <a:extLst>
              <a:ext uri="{FF2B5EF4-FFF2-40B4-BE49-F238E27FC236}">
                <a16:creationId xmlns:a16="http://schemas.microsoft.com/office/drawing/2014/main" id="{00DF6F71-7042-A2E6-FDD8-8E08B39098C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44781" y="2352501"/>
            <a:ext cx="3786053" cy="6619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>
                <a:solidFill>
                  <a:schemeClr val="accent1"/>
                </a:solidFill>
                <a:latin typeface="+mn-lt"/>
                <a:ea typeface="Mulish" pitchFamily="2" charset="77"/>
                <a:cs typeface="Mulish" pitchFamily="2" charset="77"/>
                <a:sym typeface="Mulish ExtraLight Bold"/>
              </a:defRPr>
            </a:lvl1pPr>
            <a:lvl2pPr marL="590550" indent="-13335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2pPr>
            <a:lvl3pPr marL="1074419" indent="-160019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3pPr>
            <a:lvl4pPr marL="1549400" indent="-17780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4pPr>
            <a:lvl5pPr marL="2006600" indent="-17780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5pPr>
          </a:lstStyle>
          <a:p>
            <a:r>
              <a:rPr dirty="0"/>
              <a:t>Edit Master text style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355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DE29E21-8D52-84A9-7DBE-9A25791CF0EB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3927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020E1276-F1A9-775F-DBFB-89397DD8A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kst">
            <a:extLst>
              <a:ext uri="{FF2B5EF4-FFF2-40B4-BE49-F238E27FC236}">
                <a16:creationId xmlns:a16="http://schemas.microsoft.com/office/drawing/2014/main" id="{99159357-6771-08CB-62B2-A789843BFE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4783" y="1429788"/>
            <a:ext cx="6011487" cy="73211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  <p:sp>
        <p:nvSpPr>
          <p:cNvPr id="6" name="Brødtekst, niveau et…">
            <a:extLst>
              <a:ext uri="{FF2B5EF4-FFF2-40B4-BE49-F238E27FC236}">
                <a16:creationId xmlns:a16="http://schemas.microsoft.com/office/drawing/2014/main" id="{1F8CFA9F-6F2A-BF60-A2EA-60659841F0E5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44781" y="2352501"/>
            <a:ext cx="8983882" cy="322098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SzTx/>
              <a:buFont typeface="Arial" panose="020B0604020202020204" pitchFamily="34" charset="0"/>
              <a:buChar char="•"/>
              <a:defRPr sz="2400">
                <a:solidFill>
                  <a:schemeClr val="accent3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1pPr>
            <a:lvl2pPr marL="590550" indent="-133350">
              <a:buFontTx/>
              <a:defRPr sz="1400">
                <a:solidFill>
                  <a:schemeClr val="accent1"/>
                </a:solidFill>
                <a:latin typeface="Mulish ExtraLight Bold"/>
                <a:ea typeface="Mulish ExtraLight Bold"/>
                <a:cs typeface="Mulish ExtraLight Bold"/>
                <a:sym typeface="Mulish ExtraLight Bold"/>
              </a:defRPr>
            </a:lvl2pPr>
            <a:lvl3pPr marL="1074419" indent="-160019">
              <a:buFontTx/>
              <a:defRPr sz="1400">
                <a:solidFill>
                  <a:schemeClr val="accent1"/>
                </a:solidFill>
                <a:latin typeface="Mulish ExtraLight Bold"/>
                <a:ea typeface="Mulish ExtraLight Bold"/>
                <a:cs typeface="Mulish ExtraLight Bold"/>
                <a:sym typeface="Mulish ExtraLight Bold"/>
              </a:defRPr>
            </a:lvl3pPr>
            <a:lvl4pPr marL="1549400" indent="-177800">
              <a:buFontTx/>
              <a:defRPr sz="1400">
                <a:solidFill>
                  <a:schemeClr val="accent1"/>
                </a:solidFill>
                <a:latin typeface="Mulish ExtraLight Bold"/>
                <a:ea typeface="Mulish ExtraLight Bold"/>
                <a:cs typeface="Mulish ExtraLight Bold"/>
                <a:sym typeface="Mulish ExtraLight Bold"/>
              </a:defRPr>
            </a:lvl4pPr>
            <a:lvl5pPr marL="2006600" indent="-177800">
              <a:buFontTx/>
              <a:defRPr sz="1400">
                <a:solidFill>
                  <a:schemeClr val="accent1"/>
                </a:solidFill>
                <a:latin typeface="Mulish ExtraLight Bold"/>
                <a:ea typeface="Mulish ExtraLight Bold"/>
                <a:cs typeface="Mulish ExtraLight Bold"/>
                <a:sym typeface="Mulish ExtraLight Bold"/>
              </a:defRPr>
            </a:lvl5pPr>
          </a:lstStyle>
          <a:p>
            <a:r>
              <a:rPr dirty="0"/>
              <a:t>Edit Master text style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9625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5187391-9CF2-21E1-AF25-D967880495FD}"/>
              </a:ext>
            </a:extLst>
          </p:cNvPr>
          <p:cNvSpPr txBox="1">
            <a:spLocks noGrp="1"/>
          </p:cNvSpPr>
          <p:nvPr>
            <p:ph idx="11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BECAC107-6A27-B694-1852-14D678728866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28C09A6E-35F9-12FD-742F-81066E35B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tekst">
            <a:extLst>
              <a:ext uri="{FF2B5EF4-FFF2-40B4-BE49-F238E27FC236}">
                <a16:creationId xmlns:a16="http://schemas.microsoft.com/office/drawing/2014/main" id="{9140892C-DE06-2490-340C-8EE32B1C2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4783" y="1429788"/>
            <a:ext cx="6011487" cy="73211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  <p:sp>
        <p:nvSpPr>
          <p:cNvPr id="9" name="Brødtekst, niveau et…">
            <a:extLst>
              <a:ext uri="{FF2B5EF4-FFF2-40B4-BE49-F238E27FC236}">
                <a16:creationId xmlns:a16="http://schemas.microsoft.com/office/drawing/2014/main" id="{42FBC4D0-3B56-ACFB-A9F6-5685F17A5ABB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44781" y="2352501"/>
            <a:ext cx="8983882" cy="322098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SzTx/>
              <a:buFont typeface="Arial" panose="020B0604020202020204" pitchFamily="34" charset="0"/>
              <a:buChar char="•"/>
              <a:defRPr sz="2400">
                <a:solidFill>
                  <a:schemeClr val="accent3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1pPr>
            <a:lvl2pPr marL="590550" indent="-133350">
              <a:buFontTx/>
              <a:defRPr sz="1400">
                <a:solidFill>
                  <a:schemeClr val="accent1"/>
                </a:solidFill>
                <a:latin typeface="Mulish ExtraLight Bold"/>
                <a:ea typeface="Mulish ExtraLight Bold"/>
                <a:cs typeface="Mulish ExtraLight Bold"/>
                <a:sym typeface="Mulish ExtraLight Bold"/>
              </a:defRPr>
            </a:lvl2pPr>
            <a:lvl3pPr marL="1074419" indent="-160019">
              <a:buFontTx/>
              <a:defRPr sz="1400">
                <a:solidFill>
                  <a:schemeClr val="accent1"/>
                </a:solidFill>
                <a:latin typeface="Mulish ExtraLight Bold"/>
                <a:ea typeface="Mulish ExtraLight Bold"/>
                <a:cs typeface="Mulish ExtraLight Bold"/>
                <a:sym typeface="Mulish ExtraLight Bold"/>
              </a:defRPr>
            </a:lvl3pPr>
            <a:lvl4pPr marL="1549400" indent="-177800">
              <a:buFontTx/>
              <a:defRPr sz="1400">
                <a:solidFill>
                  <a:schemeClr val="accent1"/>
                </a:solidFill>
                <a:latin typeface="Mulish ExtraLight Bold"/>
                <a:ea typeface="Mulish ExtraLight Bold"/>
                <a:cs typeface="Mulish ExtraLight Bold"/>
                <a:sym typeface="Mulish ExtraLight Bold"/>
              </a:defRPr>
            </a:lvl4pPr>
            <a:lvl5pPr marL="2006600" indent="-177800">
              <a:buFontTx/>
              <a:defRPr sz="1400">
                <a:solidFill>
                  <a:schemeClr val="accent1"/>
                </a:solidFill>
                <a:latin typeface="Mulish ExtraLight Bold"/>
                <a:ea typeface="Mulish ExtraLight Bold"/>
                <a:cs typeface="Mulish ExtraLight Bold"/>
                <a:sym typeface="Mulish ExtraLight Bold"/>
              </a:defRPr>
            </a:lvl5pPr>
          </a:lstStyle>
          <a:p>
            <a:r>
              <a:rPr dirty="0"/>
              <a:t>Edit Master text style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4736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ekstfel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7545D4F-49CE-3A34-5EFC-A0D8E5098962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29023450-A0ED-A98D-743C-D7667FC4F674}"/>
              </a:ext>
            </a:extLst>
          </p:cNvPr>
          <p:cNvSpPr txBox="1">
            <a:spLocks noGrp="1"/>
          </p:cNvSpPr>
          <p:nvPr>
            <p:ph idx="13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14" name="Titeltekst">
            <a:extLst>
              <a:ext uri="{FF2B5EF4-FFF2-40B4-BE49-F238E27FC236}">
                <a16:creationId xmlns:a16="http://schemas.microsoft.com/office/drawing/2014/main" id="{55090E81-4F1A-6048-723C-D20A5F1B61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4783" y="1429788"/>
            <a:ext cx="6011487" cy="73211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15" name="Brødtekst, niveau et…">
            <a:extLst>
              <a:ext uri="{FF2B5EF4-FFF2-40B4-BE49-F238E27FC236}">
                <a16:creationId xmlns:a16="http://schemas.microsoft.com/office/drawing/2014/main" id="{677C27AE-1F5A-B65B-D3D2-0B796BB558A7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44781" y="2352501"/>
            <a:ext cx="3786053" cy="6619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1pPr>
            <a:lvl2pPr marL="590550" indent="-13335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2pPr>
            <a:lvl3pPr marL="1074419" indent="-160019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3pPr>
            <a:lvl4pPr marL="1549400" indent="-17780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4pPr>
            <a:lvl5pPr marL="2006600" indent="-177800">
              <a:buFontTx/>
              <a:defRPr sz="1400">
                <a:solidFill>
                  <a:schemeClr val="accent1"/>
                </a:solidFill>
                <a:latin typeface="+mn-lt"/>
                <a:ea typeface="Mulish ExtraLight Bold"/>
                <a:cs typeface="Mulish ExtraLight Bold"/>
                <a:sym typeface="Mulish ExtraLight Bold"/>
              </a:defRPr>
            </a:lvl5pPr>
          </a:lstStyle>
          <a:p>
            <a:r>
              <a:rPr dirty="0"/>
              <a:t>Edit Master text style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pic>
        <p:nvPicPr>
          <p:cNvPr id="16" name="Picture 5" descr="Picture 5">
            <a:extLst>
              <a:ext uri="{FF2B5EF4-FFF2-40B4-BE49-F238E27FC236}">
                <a16:creationId xmlns:a16="http://schemas.microsoft.com/office/drawing/2014/main" id="{CA3C1F5C-7288-1746-E774-37D87AA46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7" y="6312318"/>
            <a:ext cx="719020" cy="3921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6772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1A1EE62-54CC-4FE6-C64E-E4D7F0F24753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BDC94CD-E1FC-C843-8B3B-87625D5D9E4A}"/>
              </a:ext>
            </a:extLst>
          </p:cNvPr>
          <p:cNvSpPr txBox="1">
            <a:spLocks noGrp="1"/>
          </p:cNvSpPr>
          <p:nvPr>
            <p:ph idx="13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9" descr="Picture 9">
            <a:extLst>
              <a:ext uri="{FF2B5EF4-FFF2-40B4-BE49-F238E27FC236}">
                <a16:creationId xmlns:a16="http://schemas.microsoft.com/office/drawing/2014/main" id="{F61BCCFE-6F37-9584-0640-052C6A7BF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7" y="6312318"/>
            <a:ext cx="719020" cy="3921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6A8CA20B-AF0C-9838-AEC5-6209DF466B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8337" y="2432956"/>
            <a:ext cx="8335325" cy="1992087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3723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2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A4F7470-22EF-E4FB-CE50-DA4175D8665B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FE0C384-F30D-6FAA-9EC2-2996745D915A}"/>
              </a:ext>
            </a:extLst>
          </p:cNvPr>
          <p:cNvSpPr txBox="1">
            <a:spLocks noGrp="1"/>
          </p:cNvSpPr>
          <p:nvPr>
            <p:ph idx="13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3" name="Picture 9" descr="Picture 9">
            <a:extLst>
              <a:ext uri="{FF2B5EF4-FFF2-40B4-BE49-F238E27FC236}">
                <a16:creationId xmlns:a16="http://schemas.microsoft.com/office/drawing/2014/main" id="{C9863B68-2186-9966-FDCC-3A874650ED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7" y="6312318"/>
            <a:ext cx="719020" cy="3921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9BEAF966-EC95-EDD0-0ED7-B5DB81474A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8337" y="2432956"/>
            <a:ext cx="8335325" cy="1992087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4427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610C4B8-1266-DE8C-D68B-F8452A3286B6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 dirty="0"/>
          </a:p>
        </p:txBody>
      </p:sp>
      <p:pic>
        <p:nvPicPr>
          <p:cNvPr id="3" name="Picture 9" descr="Picture 9">
            <a:extLst>
              <a:ext uri="{FF2B5EF4-FFF2-40B4-BE49-F238E27FC236}">
                <a16:creationId xmlns:a16="http://schemas.microsoft.com/office/drawing/2014/main" id="{EE51F8AC-C07B-7615-96E3-83B9D1A94E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7" y="6312318"/>
            <a:ext cx="719020" cy="3921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A982A963-DDF5-9305-6527-34A2363A4B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8337" y="2432956"/>
            <a:ext cx="8335325" cy="1992087"/>
          </a:xfrm>
          <a:prstGeom prst="rect">
            <a:avLst/>
          </a:prstGeom>
        </p:spPr>
        <p:txBody>
          <a:bodyPr/>
          <a:lstStyle>
            <a:lvl1pPr algn="ctr">
              <a:defRPr sz="30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0517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900848B-8259-3B3C-0975-854600BB19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DE29E21-8D52-84A9-7DBE-9A25791CF0EB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70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454D979-2DEF-868C-E4A1-463E27BFAE3C}"/>
              </a:ext>
            </a:extLst>
          </p:cNvPr>
          <p:cNvSpPr>
            <a:spLocks noGrp="1"/>
          </p:cNvSpPr>
          <p:nvPr>
            <p:ph type="pic" sz="half" idx="21"/>
          </p:nvPr>
        </p:nvSpPr>
        <p:spPr>
          <a:xfrm>
            <a:off x="6505302" y="1221660"/>
            <a:ext cx="5686698" cy="412104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A1136C23-7A9E-8169-A8A7-DD2900382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eltekst">
            <a:extLst>
              <a:ext uri="{FF2B5EF4-FFF2-40B4-BE49-F238E27FC236}">
                <a16:creationId xmlns:a16="http://schemas.microsoft.com/office/drawing/2014/main" id="{ADBC831A-312D-DBBD-8283-A85FC6E006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21660"/>
            <a:ext cx="4793520" cy="94024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  <p:sp>
        <p:nvSpPr>
          <p:cNvPr id="12" name="Brødtekst, niveau et…">
            <a:extLst>
              <a:ext uri="{FF2B5EF4-FFF2-40B4-BE49-F238E27FC236}">
                <a16:creationId xmlns:a16="http://schemas.microsoft.com/office/drawing/2014/main" id="{DB9A3035-5BAC-AB4A-9569-DF0A766E17EC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2260961"/>
            <a:ext cx="4793520" cy="8948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92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indhold 21">
            <a:extLst>
              <a:ext uri="{FF2B5EF4-FFF2-40B4-BE49-F238E27FC236}">
                <a16:creationId xmlns:a16="http://schemas.microsoft.com/office/drawing/2014/main" id="{FDAF1FEE-8D40-EC2E-CBF4-7D27B41EB707}"/>
              </a:ext>
            </a:extLst>
          </p:cNvPr>
          <p:cNvSpPr txBox="1">
            <a:spLocks noGrp="1"/>
          </p:cNvSpPr>
          <p:nvPr>
            <p:ph idx="36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23" name="Pladsholder til indhold 19">
            <a:extLst>
              <a:ext uri="{FF2B5EF4-FFF2-40B4-BE49-F238E27FC236}">
                <a16:creationId xmlns:a16="http://schemas.microsoft.com/office/drawing/2014/main" id="{946F3F5F-09CA-BFCD-AD40-C75B33A80561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3" name="Brødtekst, niveau et…">
            <a:extLst>
              <a:ext uri="{FF2B5EF4-FFF2-40B4-BE49-F238E27FC236}">
                <a16:creationId xmlns:a16="http://schemas.microsoft.com/office/drawing/2014/main" id="{9770EF30-20B1-C521-7CDB-929129107A4E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2166" y="4183188"/>
            <a:ext cx="1758877" cy="271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200">
                <a:latin typeface="Istok Web Bold"/>
                <a:ea typeface="Istok Web Bold"/>
                <a:cs typeface="Istok Web Bold"/>
                <a:sym typeface="Istok Web Bold"/>
              </a:defRPr>
            </a:lvl1pPr>
            <a:lvl2pPr marL="0" indent="0">
              <a:buSzTx/>
              <a:buFontTx/>
              <a:buNone/>
              <a:defRPr sz="1200">
                <a:latin typeface="Istok Web Bold"/>
                <a:ea typeface="Istok Web Bold"/>
                <a:cs typeface="Istok Web Bold"/>
                <a:sym typeface="Istok Web Bold"/>
              </a:defRPr>
            </a:lvl2pPr>
            <a:lvl3pPr marL="0" indent="914400">
              <a:buSzTx/>
              <a:buFontTx/>
              <a:buNone/>
              <a:defRPr sz="1200">
                <a:latin typeface="Istok Web Bold"/>
                <a:ea typeface="Istok Web Bold"/>
                <a:cs typeface="Istok Web Bold"/>
                <a:sym typeface="Istok Web Bold"/>
              </a:defRPr>
            </a:lvl3pPr>
            <a:lvl4pPr marL="0" indent="1371600">
              <a:buSzTx/>
              <a:buFontTx/>
              <a:buNone/>
              <a:defRPr sz="1200">
                <a:latin typeface="Istok Web Bold"/>
                <a:ea typeface="Istok Web Bold"/>
                <a:cs typeface="Istok Web Bold"/>
                <a:sym typeface="Istok Web Bold"/>
              </a:defRPr>
            </a:lvl4pPr>
            <a:lvl5pPr marL="0" indent="1828800">
              <a:buSzTx/>
              <a:buFontTx/>
              <a:buNone/>
              <a:defRPr sz="1200">
                <a:latin typeface="Istok Web Bold"/>
                <a:ea typeface="Istok Web Bold"/>
                <a:cs typeface="Istok Web Bold"/>
                <a:sym typeface="Istok Web Bold"/>
              </a:defRPr>
            </a:lvl5pPr>
          </a:lstStyle>
          <a:p>
            <a:r>
              <a:rPr dirty="0"/>
              <a:t>Edit Master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" name="Titeltekst">
            <a:extLst>
              <a:ext uri="{FF2B5EF4-FFF2-40B4-BE49-F238E27FC236}">
                <a16:creationId xmlns:a16="http://schemas.microsoft.com/office/drawing/2014/main" id="{6753AA5B-6BA9-5211-3208-98BF43697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2166" y="894579"/>
            <a:ext cx="10515601" cy="67990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4800"/>
              </a:lnSpc>
              <a:defRPr sz="2400"/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8AB9F57-BBD5-9CF9-0AA2-881AB09AC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7718" y="4976945"/>
            <a:ext cx="1753325" cy="834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000">
                <a:solidFill>
                  <a:srgbClr val="808080"/>
                </a:solidFill>
                <a:latin typeface="+mn-lt"/>
                <a:ea typeface="+mn-ea"/>
                <a:cs typeface="+mn-cs"/>
                <a:sym typeface="Mulish ExtraLight Regular"/>
              </a:defRPr>
            </a:lvl1pPr>
          </a:lstStyle>
          <a:p>
            <a:r>
              <a:rPr dirty="0"/>
              <a:t>Edit Master text styles</a:t>
            </a:r>
          </a:p>
        </p:txBody>
      </p:sp>
      <p:pic>
        <p:nvPicPr>
          <p:cNvPr id="6" name="Picture 1" descr="Picture 1">
            <a:extLst>
              <a:ext uri="{FF2B5EF4-FFF2-40B4-BE49-F238E27FC236}">
                <a16:creationId xmlns:a16="http://schemas.microsoft.com/office/drawing/2014/main" id="{06F6FBC7-DD7D-1F20-E990-8EFBFAAF6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3EFAA83-5A6D-552D-49AE-08FDB48C51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2166" y="2042504"/>
            <a:ext cx="1758876" cy="192780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7FBC96E-CB8E-6288-4322-719754B986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166" y="4402182"/>
            <a:ext cx="1758876" cy="2712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000">
                <a:solidFill>
                  <a:schemeClr val="accent1"/>
                </a:solidFill>
                <a:latin typeface="Istok Web Bold"/>
                <a:ea typeface="Istok Web Bold"/>
                <a:cs typeface="Istok Web Bold"/>
                <a:sym typeface="Istok Web Bold"/>
              </a:defRPr>
            </a:lvl1pPr>
          </a:lstStyle>
          <a:p>
            <a:r>
              <a:rPr dirty="0"/>
              <a:t>Edit Master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03BB74F-C91B-67B7-2BF1-15359BA41C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3746" y="4183188"/>
            <a:ext cx="1758876" cy="271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200">
                <a:latin typeface="Istok Web Bold"/>
                <a:ea typeface="Istok Web Bold"/>
                <a:cs typeface="Istok Web Bold"/>
                <a:sym typeface="Istok Web Bold"/>
              </a:defRPr>
            </a:lvl1pPr>
          </a:lstStyle>
          <a:p>
            <a:r>
              <a:t>Edit Master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B3C4979-A86F-D2DF-8B29-5BC840C9EF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39296" y="4976945"/>
            <a:ext cx="1753325" cy="834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000">
                <a:solidFill>
                  <a:srgbClr val="808080"/>
                </a:solidFill>
                <a:latin typeface="+mn-lt"/>
                <a:ea typeface="+mn-ea"/>
                <a:cs typeface="+mn-cs"/>
                <a:sym typeface="Mulish ExtraLight Regular"/>
              </a:defRPr>
            </a:lvl1pPr>
          </a:lstStyle>
          <a:p>
            <a:r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BEB7A20-F45F-0CA1-6209-8A5FB3C5A6A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733744" y="2042504"/>
            <a:ext cx="1758876" cy="192780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7FDC522-A423-3E7C-5B81-8AF0F1587D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33744" y="4402182"/>
            <a:ext cx="1758876" cy="2712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000">
                <a:solidFill>
                  <a:schemeClr val="accent1"/>
                </a:solidFill>
                <a:latin typeface="Istok Web Bold"/>
                <a:ea typeface="Istok Web Bold"/>
                <a:cs typeface="Istok Web Bold"/>
                <a:sym typeface="Istok Web Bold"/>
              </a:defRPr>
            </a:lvl1pPr>
          </a:lstStyle>
          <a:p>
            <a:r>
              <a:rPr dirty="0"/>
              <a:t>Edit Master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0348037-39C0-F6EF-1C6C-FA3CBE1C5DE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0819" y="4183188"/>
            <a:ext cx="1758876" cy="271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200">
                <a:latin typeface="Istok Web Bold"/>
                <a:ea typeface="Istok Web Bold"/>
                <a:cs typeface="Istok Web Bold"/>
                <a:sym typeface="Istok Web Bold"/>
              </a:defRPr>
            </a:lvl1pPr>
          </a:lstStyle>
          <a:p>
            <a:r>
              <a:t>Edit Master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C5BA24E-1D34-46FE-165D-0CBC1CE907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56371" y="4976945"/>
            <a:ext cx="1753325" cy="834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000">
                <a:solidFill>
                  <a:srgbClr val="808080"/>
                </a:solidFill>
                <a:latin typeface="+mn-lt"/>
                <a:ea typeface="+mn-ea"/>
                <a:cs typeface="+mn-cs"/>
                <a:sym typeface="Mulish ExtraLight Regular"/>
              </a:defRPr>
            </a:lvl1pPr>
          </a:lstStyle>
          <a:p>
            <a:r>
              <a:t>Edit Master text styles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67459CD3-936F-CD08-743F-BAF919FE113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450819" y="2042504"/>
            <a:ext cx="1758876" cy="192780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541B38-D76B-01D8-A211-24D034CA1E7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50819" y="4402182"/>
            <a:ext cx="1758876" cy="2712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000">
                <a:solidFill>
                  <a:schemeClr val="accent1"/>
                </a:solidFill>
                <a:latin typeface="Istok Web Bold"/>
                <a:ea typeface="Istok Web Bold"/>
                <a:cs typeface="Istok Web Bold"/>
                <a:sym typeface="Istok Web Bold"/>
              </a:defRPr>
            </a:lvl1pPr>
          </a:lstStyle>
          <a:p>
            <a:r>
              <a:t>Edit Master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E83F468-800C-80B8-368C-B3841FEAEB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67893" y="4183188"/>
            <a:ext cx="1758876" cy="271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200">
                <a:latin typeface="Istok Web Bold"/>
                <a:ea typeface="Istok Web Bold"/>
                <a:cs typeface="Istok Web Bold"/>
                <a:sym typeface="Istok Web Bold"/>
              </a:defRPr>
            </a:lvl1pPr>
          </a:lstStyle>
          <a:p>
            <a:r>
              <a:t>Edit Master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E85CF7D-97BE-E71D-0220-EF865BCBF7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73444" y="4976945"/>
            <a:ext cx="1753325" cy="834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000">
                <a:solidFill>
                  <a:srgbClr val="808080"/>
                </a:solidFill>
                <a:latin typeface="+mn-lt"/>
                <a:ea typeface="+mn-ea"/>
                <a:cs typeface="+mn-cs"/>
                <a:sym typeface="Mulish ExtraLight Regular"/>
              </a:defRPr>
            </a:lvl1pPr>
          </a:lstStyle>
          <a:p>
            <a:r>
              <a:t>Edit Master text styles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6EB5B43-0D35-2F66-9720-191A0BDDDEE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67893" y="2042504"/>
            <a:ext cx="1758876" cy="192780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562194C-3BC8-7D3C-275F-9CC694D776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67893" y="4402182"/>
            <a:ext cx="1758876" cy="2712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000">
                <a:solidFill>
                  <a:schemeClr val="accent1"/>
                </a:solidFill>
                <a:latin typeface="Istok Web Bold"/>
                <a:ea typeface="Istok Web Bold"/>
                <a:cs typeface="Istok Web Bold"/>
                <a:sym typeface="Istok Web Bold"/>
              </a:defRPr>
            </a:lvl1pPr>
          </a:lstStyle>
          <a:p>
            <a:r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25263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04C51-910E-628D-C61F-0435E986DFE8}"/>
              </a:ext>
            </a:extLst>
          </p:cNvPr>
          <p:cNvSpPr/>
          <p:nvPr userDrawn="1"/>
        </p:nvSpPr>
        <p:spPr>
          <a:xfrm>
            <a:off x="5192486" y="0"/>
            <a:ext cx="6999515" cy="6858000"/>
          </a:xfrm>
          <a:prstGeom prst="rect">
            <a:avLst/>
          </a:prstGeom>
          <a:solidFill>
            <a:schemeClr val="accent3">
              <a:alpha val="2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pic>
        <p:nvPicPr>
          <p:cNvPr id="2" name="Picture 1" descr="Picture 1">
            <a:extLst>
              <a:ext uri="{FF2B5EF4-FFF2-40B4-BE49-F238E27FC236}">
                <a16:creationId xmlns:a16="http://schemas.microsoft.com/office/drawing/2014/main" id="{468055C1-D5BC-2AD0-CD8A-8993ED4A1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3A886579-364C-6E24-6C51-5D27705B21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21660"/>
            <a:ext cx="3786051" cy="94024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5" name="Brødtekst, niveau et…">
            <a:extLst>
              <a:ext uri="{FF2B5EF4-FFF2-40B4-BE49-F238E27FC236}">
                <a16:creationId xmlns:a16="http://schemas.microsoft.com/office/drawing/2014/main" id="{07646849-E9C0-4CD4-29F8-79A076906D59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2260961"/>
            <a:ext cx="3786052" cy="8948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31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2 sty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indhold 21">
            <a:extLst>
              <a:ext uri="{FF2B5EF4-FFF2-40B4-BE49-F238E27FC236}">
                <a16:creationId xmlns:a16="http://schemas.microsoft.com/office/drawing/2014/main" id="{C0B4F8AC-A960-DA2F-8D65-79EB254580C4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20" name="Pladsholder til indhold 19">
            <a:extLst>
              <a:ext uri="{FF2B5EF4-FFF2-40B4-BE49-F238E27FC236}">
                <a16:creationId xmlns:a16="http://schemas.microsoft.com/office/drawing/2014/main" id="{660591CB-D7D0-09AF-1906-ED78D07F5AB2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11" name="Picture 9" descr="Picture 9">
            <a:extLst>
              <a:ext uri="{FF2B5EF4-FFF2-40B4-BE49-F238E27FC236}">
                <a16:creationId xmlns:a16="http://schemas.microsoft.com/office/drawing/2014/main" id="{AA67E593-794F-FFC0-5434-ABD67D501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eltekst">
            <a:extLst>
              <a:ext uri="{FF2B5EF4-FFF2-40B4-BE49-F238E27FC236}">
                <a16:creationId xmlns:a16="http://schemas.microsoft.com/office/drawing/2014/main" id="{79983CD2-0CCA-1348-0674-53769158B8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8978" y="1172092"/>
            <a:ext cx="5113713" cy="769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273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2EDB0701-4491-1B13-03B1-69B4DB2B2CA6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B608C3B9-6C43-83E3-5907-268956C74733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pic>
        <p:nvPicPr>
          <p:cNvPr id="6" name="Picture 9" descr="Picture 9">
            <a:extLst>
              <a:ext uri="{FF2B5EF4-FFF2-40B4-BE49-F238E27FC236}">
                <a16:creationId xmlns:a16="http://schemas.microsoft.com/office/drawing/2014/main" id="{85C57967-DCB2-30E6-5BA9-60A17A1E4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eltekst">
            <a:extLst>
              <a:ext uri="{FF2B5EF4-FFF2-40B4-BE49-F238E27FC236}">
                <a16:creationId xmlns:a16="http://schemas.microsoft.com/office/drawing/2014/main" id="{F41818BC-FDEF-DF76-2EC9-2AF3F3C95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8978" y="1172092"/>
            <a:ext cx="5113713" cy="76938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592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lin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EA997969-8C7D-9ACA-7EFA-5F82B79E13F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02382" y="947057"/>
            <a:ext cx="5686698" cy="286729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 dirty="0"/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A45D1B44-383C-8604-EEE0-A309DCDDD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kst">
            <a:extLst>
              <a:ext uri="{FF2B5EF4-FFF2-40B4-BE49-F238E27FC236}">
                <a16:creationId xmlns:a16="http://schemas.microsoft.com/office/drawing/2014/main" id="{A4A9A6A0-AB1E-17EA-2987-D79DC5FBB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55612"/>
            <a:ext cx="4793520" cy="51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99E4729-195D-6207-2640-4CE12B4AE6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98028" y="3984171"/>
            <a:ext cx="2754087" cy="19920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4658A2-656D-F579-375F-49A638C260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34994" y="3983363"/>
            <a:ext cx="2754087" cy="19920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  <p:sp>
        <p:nvSpPr>
          <p:cNvPr id="8" name="Brødtekst, niveau et…">
            <a:extLst>
              <a:ext uri="{FF2B5EF4-FFF2-40B4-BE49-F238E27FC236}">
                <a16:creationId xmlns:a16="http://schemas.microsoft.com/office/drawing/2014/main" id="{A3F5DC65-4A86-958A-8EB8-254AD202BC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38200" y="947057"/>
            <a:ext cx="4093029" cy="4113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1pPr>
            <a:lvl2pPr marL="571500" indent="-114300">
              <a:buFontTx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2pPr>
            <a:lvl3pPr marL="1051560" indent="-137160">
              <a:buFontTx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3pPr>
            <a:lvl4pPr marL="1524000" indent="-152400">
              <a:buFontTx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4pPr>
            <a:lvl5pPr marL="1981200" indent="-152400">
              <a:buFontTx/>
              <a:defRPr sz="1200">
                <a:solidFill>
                  <a:schemeClr val="accent1"/>
                </a:solidFill>
                <a:latin typeface="+mn-lt"/>
                <a:ea typeface="+mn-ea"/>
                <a:cs typeface="+mn-cs"/>
                <a:sym typeface="Mulish ExtraLight Regular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dirty="0"/>
          </a:p>
        </p:txBody>
      </p:sp>
      <p:sp>
        <p:nvSpPr>
          <p:cNvPr id="9" name="Straight Connector 22">
            <a:extLst>
              <a:ext uri="{FF2B5EF4-FFF2-40B4-BE49-F238E27FC236}">
                <a16:creationId xmlns:a16="http://schemas.microsoft.com/office/drawing/2014/main" id="{A43198E1-ECEF-712B-77BE-0DB434515570}"/>
              </a:ext>
            </a:extLst>
          </p:cNvPr>
          <p:cNvSpPr/>
          <p:nvPr userDrawn="1"/>
        </p:nvSpPr>
        <p:spPr>
          <a:xfrm flipH="1">
            <a:off x="910046" y="2037805"/>
            <a:ext cx="1" cy="4274515"/>
          </a:xfrm>
          <a:prstGeom prst="line">
            <a:avLst/>
          </a:prstGeom>
          <a:ln w="381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54CE1DF-2094-A321-66F6-C91104A2F4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54330" y="2514599"/>
            <a:ext cx="4093030" cy="315686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>
              <a:buSzTx/>
              <a:buFontTx/>
              <a:buNone/>
              <a:defRPr sz="1000">
                <a:latin typeface="+mn-lt"/>
                <a:ea typeface="+mn-ea"/>
                <a:cs typeface="+mn-cs"/>
                <a:sym typeface="Mulish ExtraLight Regular"/>
              </a:defRPr>
            </a:pPr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3A1CF16-0313-29FF-AD3F-C179B9CB915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54330" y="3656512"/>
            <a:ext cx="4093030" cy="315685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>
              <a:buSzTx/>
              <a:buFontTx/>
              <a:buNone/>
              <a:defRPr sz="1000">
                <a:latin typeface="+mn-lt"/>
                <a:ea typeface="+mn-ea"/>
                <a:cs typeface="+mn-cs"/>
                <a:sym typeface="Mulish ExtraLight Regular"/>
              </a:defRPr>
            </a:pPr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645B372-A2C7-BDAB-E497-B7D5A5B462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454330" y="4857320"/>
            <a:ext cx="4093030" cy="315685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>
              <a:buSzTx/>
              <a:buFontTx/>
              <a:buNone/>
              <a:defRPr sz="1000">
                <a:latin typeface="+mn-lt"/>
                <a:ea typeface="+mn-ea"/>
                <a:cs typeface="+mn-cs"/>
                <a:sym typeface="Mulish ExtraLight Regular"/>
              </a:defRPr>
            </a:pPr>
            <a:r>
              <a:rPr lang="da-DK"/>
              <a:t>Klik for at redigere teksttypografierne i masteren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7110CC6-35AD-2108-0DF4-37455EE86F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54330" y="6016369"/>
            <a:ext cx="4093030" cy="315685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>
              <a:buSzTx/>
              <a:buFontTx/>
              <a:buNone/>
              <a:defRPr sz="1000">
                <a:latin typeface="+mn-lt"/>
                <a:ea typeface="+mn-ea"/>
                <a:cs typeface="+mn-cs"/>
                <a:sym typeface="Mulish ExtraLight Regular"/>
              </a:defRPr>
            </a:pPr>
            <a:r>
              <a:rPr lang="da-DK"/>
              <a:t>Klik for at redigere teksttypografierne i masteren</a:t>
            </a:r>
          </a:p>
        </p:txBody>
      </p:sp>
      <p:sp>
        <p:nvSpPr>
          <p:cNvPr id="18" name="Oval 33">
            <a:extLst>
              <a:ext uri="{FF2B5EF4-FFF2-40B4-BE49-F238E27FC236}">
                <a16:creationId xmlns:a16="http://schemas.microsoft.com/office/drawing/2014/main" id="{088C02D9-1E17-364E-36F3-809A37BA787C}"/>
              </a:ext>
            </a:extLst>
          </p:cNvPr>
          <p:cNvSpPr/>
          <p:nvPr userDrawn="1"/>
        </p:nvSpPr>
        <p:spPr>
          <a:xfrm>
            <a:off x="607422" y="2246631"/>
            <a:ext cx="574768" cy="57476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sp>
        <p:nvSpPr>
          <p:cNvPr id="19" name="Oval 35">
            <a:extLst>
              <a:ext uri="{FF2B5EF4-FFF2-40B4-BE49-F238E27FC236}">
                <a16:creationId xmlns:a16="http://schemas.microsoft.com/office/drawing/2014/main" id="{B6684BE2-CC23-BBFE-0E5F-76EEA2E2DBDF}"/>
              </a:ext>
            </a:extLst>
          </p:cNvPr>
          <p:cNvSpPr/>
          <p:nvPr userDrawn="1"/>
        </p:nvSpPr>
        <p:spPr>
          <a:xfrm>
            <a:off x="607422" y="3414674"/>
            <a:ext cx="574768" cy="57476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sp>
        <p:nvSpPr>
          <p:cNvPr id="20" name="Oval 36">
            <a:extLst>
              <a:ext uri="{FF2B5EF4-FFF2-40B4-BE49-F238E27FC236}">
                <a16:creationId xmlns:a16="http://schemas.microsoft.com/office/drawing/2014/main" id="{174192BA-D312-57D7-3568-4D21D6A8BAB3}"/>
              </a:ext>
            </a:extLst>
          </p:cNvPr>
          <p:cNvSpPr/>
          <p:nvPr userDrawn="1"/>
        </p:nvSpPr>
        <p:spPr>
          <a:xfrm>
            <a:off x="607422" y="4582717"/>
            <a:ext cx="574768" cy="57476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sp>
        <p:nvSpPr>
          <p:cNvPr id="21" name="Oval 38">
            <a:extLst>
              <a:ext uri="{FF2B5EF4-FFF2-40B4-BE49-F238E27FC236}">
                <a16:creationId xmlns:a16="http://schemas.microsoft.com/office/drawing/2014/main" id="{9BE1F2E8-6CC9-71AD-AC8D-23C2E01386DE}"/>
              </a:ext>
            </a:extLst>
          </p:cNvPr>
          <p:cNvSpPr/>
          <p:nvPr userDrawn="1"/>
        </p:nvSpPr>
        <p:spPr>
          <a:xfrm>
            <a:off x="607422" y="5750759"/>
            <a:ext cx="574768" cy="57476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ulish ExtraLight Light"/>
                <a:ea typeface="Mulish ExtraLight Light"/>
                <a:cs typeface="Mulish ExtraLight Light"/>
                <a:sym typeface="Mulish ExtraLight Light"/>
              </a:defRPr>
            </a:pPr>
            <a:endParaRPr b="0" i="0" dirty="0">
              <a:latin typeface="Mulish" pitchFamily="2" charset="77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ECBB7DC-69AC-8872-6E4A-671473D38D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449978" y="2269729"/>
            <a:ext cx="4093030" cy="2394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lvl="0" indent="0">
              <a:buSzTx/>
              <a:buFontTx/>
              <a:buNone/>
              <a:defRPr sz="1000">
                <a:latin typeface="+mn-lt"/>
                <a:ea typeface="+mn-ea"/>
                <a:cs typeface="+mn-cs"/>
                <a:sym typeface="Mulish ExtraLight Regular"/>
              </a:defRPr>
            </a:pPr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B20097A4-2BC9-7EEF-2B3F-FB9C92A455E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49978" y="3393135"/>
            <a:ext cx="4093030" cy="2394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lvl="0" indent="0">
              <a:buSzTx/>
              <a:buFontTx/>
              <a:buNone/>
              <a:defRPr sz="1000">
                <a:latin typeface="+mn-lt"/>
                <a:ea typeface="+mn-ea"/>
                <a:cs typeface="+mn-cs"/>
                <a:sym typeface="Mulish ExtraLight Regular"/>
              </a:defRPr>
            </a:pPr>
            <a:r>
              <a:rPr lang="da-DK"/>
              <a:t>Klik for at redigere teksttypografierne i masteren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0B8680C-0560-B85C-C712-62171F565E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49978" y="4603626"/>
            <a:ext cx="4093030" cy="2394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lvl="0" indent="0">
              <a:buSzTx/>
              <a:buFontTx/>
              <a:buNone/>
              <a:defRPr sz="1000">
                <a:latin typeface="+mn-lt"/>
                <a:ea typeface="+mn-ea"/>
                <a:cs typeface="+mn-cs"/>
                <a:sym typeface="Mulish ExtraLight Regular"/>
              </a:defRPr>
            </a:pPr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6252451A-B975-53D7-1697-0620A9F165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49978" y="5761866"/>
            <a:ext cx="4093030" cy="2394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lvl="0" indent="0">
              <a:buSzTx/>
              <a:buFontTx/>
              <a:buNone/>
              <a:defRPr sz="1000">
                <a:latin typeface="+mn-lt"/>
                <a:ea typeface="+mn-ea"/>
                <a:cs typeface="+mn-cs"/>
                <a:sym typeface="Mulish ExtraLight Regular"/>
              </a:defRPr>
            </a:pPr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805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9BB68272-5D7C-93C1-E3AB-008BD1C93367}"/>
              </a:ext>
            </a:extLst>
          </p:cNvPr>
          <p:cNvSpPr txBox="1">
            <a:spLocks noGrp="1"/>
          </p:cNvSpPr>
          <p:nvPr>
            <p:ph idx="22" hasCustomPrompt="1"/>
          </p:nvPr>
        </p:nvSpPr>
        <p:spPr>
          <a:xfrm rot="6144021">
            <a:off x="6680323" y="-4683349"/>
            <a:ext cx="2002871" cy="9423048"/>
          </a:xfrm>
          <a:custGeom>
            <a:avLst/>
            <a:gdLst>
              <a:gd name="connsiteX0" fmla="*/ 2002871 w 2002871"/>
              <a:gd name="connsiteY0" fmla="*/ 9423048 h 9423048"/>
              <a:gd name="connsiteX1" fmla="*/ 0 w 2002871"/>
              <a:gd name="connsiteY1" fmla="*/ 313735 h 9423048"/>
              <a:gd name="connsiteX2" fmla="*/ 1426906 w 2002871"/>
              <a:gd name="connsiteY2" fmla="*/ 0 h 9423048"/>
              <a:gd name="connsiteX3" fmla="*/ 1500520 w 2002871"/>
              <a:gd name="connsiteY3" fmla="*/ 55048 h 9423048"/>
              <a:gd name="connsiteX4" fmla="*/ 2002871 w 2002871"/>
              <a:gd name="connsiteY4" fmla="*/ 1120260 h 942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871" h="9423048">
                <a:moveTo>
                  <a:pt x="2002871" y="9423048"/>
                </a:moveTo>
                <a:lnTo>
                  <a:pt x="0" y="313735"/>
                </a:lnTo>
                <a:lnTo>
                  <a:pt x="1426906" y="0"/>
                </a:lnTo>
                <a:lnTo>
                  <a:pt x="1500520" y="55048"/>
                </a:lnTo>
                <a:cubicBezTo>
                  <a:pt x="1807318" y="308240"/>
                  <a:pt x="2002871" y="691413"/>
                  <a:pt x="2002871" y="112026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0DBEEBB8-D943-BD01-629E-EF9DA56CFA7C}"/>
              </a:ext>
            </a:extLst>
          </p:cNvPr>
          <p:cNvSpPr txBox="1">
            <a:spLocks noGrp="1"/>
          </p:cNvSpPr>
          <p:nvPr>
            <p:ph idx="12" hasCustomPrompt="1"/>
          </p:nvPr>
        </p:nvSpPr>
        <p:spPr>
          <a:xfrm rot="6612663">
            <a:off x="772592" y="5256191"/>
            <a:ext cx="997503" cy="3076748"/>
          </a:xfrm>
          <a:custGeom>
            <a:avLst/>
            <a:gdLst>
              <a:gd name="connsiteX0" fmla="*/ 0 w 997503"/>
              <a:gd name="connsiteY0" fmla="*/ 3076748 h 3076748"/>
              <a:gd name="connsiteX1" fmla="*/ 0 w 997503"/>
              <a:gd name="connsiteY1" fmla="*/ 0 h 3076748"/>
              <a:gd name="connsiteX2" fmla="*/ 997503 w 997503"/>
              <a:gd name="connsiteY2" fmla="*/ 2709520 h 30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03" h="3076748">
                <a:moveTo>
                  <a:pt x="0" y="3076748"/>
                </a:moveTo>
                <a:lnTo>
                  <a:pt x="0" y="0"/>
                </a:lnTo>
                <a:lnTo>
                  <a:pt x="997503" y="27095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noAutofit/>
          </a:bodyPr>
          <a:lstStyle>
            <a:lvl1pPr>
              <a:defRPr>
                <a:highlight>
                  <a:srgbClr val="FFFF00"/>
                </a:highlight>
              </a:defRPr>
            </a:lvl1pPr>
          </a:lstStyle>
          <a:p>
            <a:r>
              <a:rPr lang="da-DK" dirty="0"/>
              <a:t> </a:t>
            </a:r>
            <a:endParaRPr dirty="0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7F06DA75-1B92-7C48-288D-887B67BA9A9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0"/>
            <a:ext cx="54864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da-DK"/>
              <a:t>Klik på ikonet for at tilføje et billede</a:t>
            </a:r>
            <a:endParaRPr/>
          </a:p>
        </p:txBody>
      </p:sp>
      <p:pic>
        <p:nvPicPr>
          <p:cNvPr id="4" name="Picture 1" descr="Picture 1">
            <a:extLst>
              <a:ext uri="{FF2B5EF4-FFF2-40B4-BE49-F238E27FC236}">
                <a16:creationId xmlns:a16="http://schemas.microsoft.com/office/drawing/2014/main" id="{C9B5E5C9-3CC4-31D6-0D00-905877D23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4768" y="6312318"/>
            <a:ext cx="719018" cy="3921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kst">
            <a:extLst>
              <a:ext uri="{FF2B5EF4-FFF2-40B4-BE49-F238E27FC236}">
                <a16:creationId xmlns:a16="http://schemas.microsoft.com/office/drawing/2014/main" id="{C65EFF68-1379-5BFB-57A8-C658F47F3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998" y="2018494"/>
            <a:ext cx="4471852" cy="94024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6" name="Brødtekst, niveau et…">
            <a:extLst>
              <a:ext uri="{FF2B5EF4-FFF2-40B4-BE49-F238E27FC236}">
                <a16:creationId xmlns:a16="http://schemas.microsoft.com/office/drawing/2014/main" id="{402D878E-EE61-8CAB-B1B9-58595BBBE896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5998" y="3057794"/>
            <a:ext cx="5486401" cy="2892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1400"/>
            </a:lvl1pPr>
            <a:lvl2pPr marL="590550" indent="-133350">
              <a:buFontTx/>
              <a:defRPr sz="1400"/>
            </a:lvl2pPr>
            <a:lvl3pPr marL="1074419" indent="-160019">
              <a:buFontTx/>
              <a:defRPr sz="1400"/>
            </a:lvl3pPr>
            <a:lvl4pPr marL="1549400" indent="-177800">
              <a:buFontTx/>
              <a:defRPr sz="1400"/>
            </a:lvl4pPr>
            <a:lvl5pPr marL="2006600" indent="-177800">
              <a:buFontTx/>
              <a:defRPr sz="1400"/>
            </a:lvl5pPr>
          </a:lstStyle>
          <a:p>
            <a:r>
              <a:rPr dirty="0"/>
              <a:t>Edit Master text styles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808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rødtekst, niveau et…">
            <a:extLst>
              <a:ext uri="{FF2B5EF4-FFF2-40B4-BE49-F238E27FC236}">
                <a16:creationId xmlns:a16="http://schemas.microsoft.com/office/drawing/2014/main" id="{086FC6AA-0572-76FB-71E7-2C339F8189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et</a:t>
            </a:r>
          </a:p>
          <a:p>
            <a:pPr lvl="1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to</a:t>
            </a:r>
          </a:p>
          <a:p>
            <a:pPr lvl="2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fire</a:t>
            </a:r>
          </a:p>
          <a:p>
            <a:pPr lvl="4"/>
            <a:r>
              <a:rPr dirty="0" err="1"/>
              <a:t>Brødtekst</a:t>
            </a:r>
            <a:r>
              <a:rPr dirty="0"/>
              <a:t>, </a:t>
            </a:r>
            <a:r>
              <a:rPr dirty="0" err="1"/>
              <a:t>niveau</a:t>
            </a:r>
            <a:r>
              <a:rPr dirty="0"/>
              <a:t> fem</a:t>
            </a:r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71A80B3-E2CF-3EF9-CFD4-AC46916E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0901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61" r:id="rId11"/>
    <p:sldLayoutId id="2147483662" r:id="rId12"/>
    <p:sldLayoutId id="2147483663" r:id="rId13"/>
    <p:sldLayoutId id="2147483664" r:id="rId14"/>
    <p:sldLayoutId id="2147483659" r:id="rId15"/>
    <p:sldLayoutId id="2147483660" r:id="rId16"/>
    <p:sldLayoutId id="2147483665" r:id="rId17"/>
    <p:sldLayoutId id="2147483666" r:id="rId18"/>
    <p:sldLayoutId id="2147483668" r:id="rId19"/>
    <p:sldLayoutId id="2147483669" r:id="rId20"/>
    <p:sldLayoutId id="2147483670" r:id="rId21"/>
    <p:sldLayoutId id="2147483671" r:id="rId22"/>
    <p:sldLayoutId id="2147483667" r:id="rId23"/>
    <p:sldLayoutId id="2147483672" r:id="rId24"/>
    <p:sldLayoutId id="2147483673" r:id="rId25"/>
    <p:sldLayoutId id="2147483674" r:id="rId26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Tx/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B40D4AE2-1335-A0C7-A151-DD59F918576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6EEB77FB-DDC9-1454-E264-0B8D80D658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514"/>
            <a:ext cx="12389290" cy="4968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C2C0BF3C-200F-5A18-27CD-71E85A6F4E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9788"/>
            <a:ext cx="12192001" cy="1858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89959688-7AAB-676B-A256-5FE30F69F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281" y="5597643"/>
            <a:ext cx="1743637" cy="9510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3C88447F-B524-75A5-AADB-D1A38F852B19}"/>
              </a:ext>
            </a:extLst>
          </p:cNvPr>
          <p:cNvSpPr txBox="1">
            <a:spLocks/>
          </p:cNvSpPr>
          <p:nvPr/>
        </p:nvSpPr>
        <p:spPr>
          <a:xfrm>
            <a:off x="288094" y="643312"/>
            <a:ext cx="2620476" cy="172126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>
                <a:latin typeface="Calibri" panose="020F0502020204030204" pitchFamily="34" charset="0"/>
                <a:ea typeface="Arial" panose="020B0604020202020204" pitchFamily="34" charset="0"/>
              </a:rPr>
              <a:t>Uddannelse af ejendomsservice-teknikere i Civica</a:t>
            </a:r>
            <a:br>
              <a:rPr lang="da-DK" sz="1800" dirty="0">
                <a:latin typeface="Calibri" panose="020F0502020204030204" pitchFamily="34" charset="0"/>
                <a:ea typeface="Arial" panose="020B0604020202020204" pitchFamily="34" charset="0"/>
              </a:rPr>
            </a:br>
            <a:endParaRPr lang="da-DK" dirty="0"/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F2B8C887-8E66-2414-1182-A38EE1A91D9A}"/>
              </a:ext>
            </a:extLst>
          </p:cNvPr>
          <p:cNvSpPr txBox="1">
            <a:spLocks/>
          </p:cNvSpPr>
          <p:nvPr/>
        </p:nvSpPr>
        <p:spPr>
          <a:xfrm>
            <a:off x="277773" y="2033605"/>
            <a:ext cx="2766984" cy="11376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dirty="0"/>
              <a:t>Ejendomsmester </a:t>
            </a:r>
          </a:p>
          <a:p>
            <a:pPr marL="0" indent="0">
              <a:buNone/>
            </a:pPr>
            <a:r>
              <a:rPr lang="da-DK" sz="1400" dirty="0"/>
              <a:t>Jesper Nielsen</a:t>
            </a:r>
          </a:p>
          <a:p>
            <a:pPr marL="0" indent="0">
              <a:buNone/>
            </a:pPr>
            <a:r>
              <a:rPr lang="da-DK" sz="1400" dirty="0"/>
              <a:t>Driftsområde Bolbro, Odense</a:t>
            </a:r>
          </a:p>
        </p:txBody>
      </p:sp>
    </p:spTree>
    <p:extLst>
      <p:ext uri="{BB962C8B-B14F-4D97-AF65-F5344CB8AC3E}">
        <p14:creationId xmlns:p14="http://schemas.microsoft.com/office/powerpoint/2010/main" val="3019331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2B814C32-7EC5-21E7-04B9-518CCFCB1EF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092370-DD30-3D0C-2B6C-70DAD16B300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225C890-E80B-21CE-5800-C864AB7B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007" y="2432956"/>
            <a:ext cx="8489986" cy="1992087"/>
          </a:xfrm>
        </p:spPr>
        <p:txBody>
          <a:bodyPr/>
          <a:lstStyle/>
          <a:p>
            <a:r>
              <a:rPr lang="da-DK" dirty="0"/>
              <a:t>Tak for opmærksomheden</a:t>
            </a:r>
          </a:p>
        </p:txBody>
      </p:sp>
    </p:spTree>
    <p:extLst>
      <p:ext uri="{BB962C8B-B14F-4D97-AF65-F5344CB8AC3E}">
        <p14:creationId xmlns:p14="http://schemas.microsoft.com/office/powerpoint/2010/main" val="2849081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FD32814-AA5B-0A58-E13B-FFA7A2510FBB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66B77E-183F-00B9-1A40-C5A76EEF50E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ACBDD06-CB63-5539-E896-DDD8470BD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20" y="743637"/>
            <a:ext cx="4471852" cy="650176"/>
          </a:xfrm>
        </p:spPr>
        <p:txBody>
          <a:bodyPr/>
          <a:lstStyle/>
          <a:p>
            <a:r>
              <a:rPr lang="da-DK" dirty="0"/>
              <a:t>Lidt om Civica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7F66E8C-BA25-D681-1236-2D10FC283E2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27220" y="1393813"/>
            <a:ext cx="4976950" cy="3230432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Civica har ca. 12.000 lejemålsenheder fordelt over hele Fyn og over 900.000 m2 under tag fordelt på 130 boligafdelinger – det inkluderer boliger, erhvervslejemål, institutioner mv.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Derudover administrerer Civica Socialt Boligbyggeri i Odense med 129 lejemålsenheder fordelt på 3 boligafdelinger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Vi har 101 afdelingsbestyrelser (</a:t>
            </a:r>
            <a:r>
              <a:rPr lang="da-DK" dirty="0">
                <a:solidFill>
                  <a:schemeClr val="tx1"/>
                </a:solidFill>
              </a:rPr>
              <a:t>samt i de 3 boligafdelinger i Socialt Boligbyggeri)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Der er 180+ ansatte i Civica + 20-25 ansatte i Boligsocialt Hus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Civica er en del af </a:t>
            </a:r>
            <a:r>
              <a:rPr lang="da-DK" dirty="0" err="1"/>
              <a:t>fællesopnoteringen</a:t>
            </a:r>
            <a:r>
              <a:rPr lang="da-DK" dirty="0"/>
              <a:t> BoligØen med ca. 55.000-60.000 ansøgere</a:t>
            </a:r>
          </a:p>
          <a:p>
            <a:pPr>
              <a:lnSpc>
                <a:spcPct val="100000"/>
              </a:lnSpc>
            </a:pPr>
            <a:endParaRPr lang="da-DK" sz="12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a-DK" sz="12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a-DK" sz="1200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D04F4A3-C587-8483-1106-37A7F2F441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778" y="3903878"/>
            <a:ext cx="2577949" cy="1718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F96159D-A026-1A26-94D7-D24E41B9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0912" y="3903877"/>
            <a:ext cx="2633109" cy="171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9AC65-3BF6-5396-4EDC-A5FFF53AF8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778" y="1393813"/>
            <a:ext cx="5294243" cy="24463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0548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tøj, Ansigt, person, udendørs&#10;&#10;Automatisk genereret beskrivelse">
            <a:extLst>
              <a:ext uri="{FF2B5EF4-FFF2-40B4-BE49-F238E27FC236}">
                <a16:creationId xmlns:a16="http://schemas.microsoft.com/office/drawing/2014/main" id="{EF7A389F-20BF-9407-74EB-DD52BE820A1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86400" cy="6858000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20801CE-7F00-265D-2D8F-A576A034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328" y="1679804"/>
            <a:ext cx="4471852" cy="940245"/>
          </a:xfrm>
        </p:spPr>
        <p:txBody>
          <a:bodyPr/>
          <a:lstStyle/>
          <a:p>
            <a:r>
              <a:rPr lang="da-DK" dirty="0"/>
              <a:t>Civicas kernefortælling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28BBE7E-AA72-FB17-4B8C-BE15B0FC311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60328" y="2285859"/>
            <a:ext cx="5486401" cy="2892337"/>
          </a:xfrm>
        </p:spPr>
        <p:txBody>
          <a:bodyPr/>
          <a:lstStyle/>
          <a:p>
            <a:r>
              <a:rPr lang="da-DK" sz="1200" dirty="0"/>
              <a:t>Civica er med til at sikre et varieret og attraktivt boligudbud. </a:t>
            </a:r>
            <a:br>
              <a:rPr lang="da-DK" sz="1200" dirty="0"/>
            </a:br>
            <a:r>
              <a:rPr lang="da-DK" sz="1200" dirty="0"/>
              <a:t>Vi vil tilbyde boliger til alle på tværs af samfundslag til en rimelig husleje. </a:t>
            </a:r>
            <a:br>
              <a:rPr lang="da-DK" sz="1200" dirty="0"/>
            </a:br>
            <a:endParaRPr lang="da-DK" sz="1200" dirty="0"/>
          </a:p>
          <a:p>
            <a:r>
              <a:rPr lang="da-DK" sz="1200" dirty="0"/>
              <a:t>Som non-profit organisation - funderet på et bredt beboerdemokrati - skaber vi rum for det gode liv, trygge hjem og gode fællesskaber.</a:t>
            </a:r>
            <a:br>
              <a:rPr lang="da-DK" sz="1200" dirty="0"/>
            </a:br>
            <a:endParaRPr lang="da-DK" sz="1200" dirty="0"/>
          </a:p>
          <a:p>
            <a:r>
              <a:rPr lang="da-DK" sz="1200" dirty="0"/>
              <a:t>Civica har et særligt fokus på bæredygtighed, både i social, økonomisk og miljømæssig henseende. Det bidrager positivt til den enkelte beboers liv og til at skabe blandede byer og boligområder.</a:t>
            </a:r>
            <a:br>
              <a:rPr lang="da-DK" sz="1200" dirty="0"/>
            </a:br>
            <a:endParaRPr lang="da-DK" sz="1200" dirty="0"/>
          </a:p>
          <a:p>
            <a:r>
              <a:rPr lang="da-DK" sz="1200" dirty="0"/>
              <a:t>Civica vil være med i front, og vi påtager os det ansvar at bidrage til at løfte den almene sektor ind i en bæredygtig fremtid for kommende generationer.</a:t>
            </a:r>
          </a:p>
          <a:p>
            <a:endParaRPr lang="da-DK" dirty="0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CE11873A-A339-52C5-4713-07E0E0EB5664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F3741B-CAB8-2E3B-603D-2A20DC32A7F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782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F0CF7AF-DC51-9AE8-EE8B-B35DD6425EA2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475A08-02C1-3931-0891-5D924B951F9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133B33-E7F6-8C85-F70A-F89759E8E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47" y="631486"/>
            <a:ext cx="4471852" cy="650176"/>
          </a:xfrm>
        </p:spPr>
        <p:txBody>
          <a:bodyPr>
            <a:normAutofit/>
          </a:bodyPr>
          <a:lstStyle/>
          <a:p>
            <a:r>
              <a:rPr lang="da-DK" dirty="0" err="1"/>
              <a:t>Civicas</a:t>
            </a:r>
            <a:r>
              <a:rPr lang="da-DK" dirty="0"/>
              <a:t> driftsorganisation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A190201-314E-0687-AE2B-0C4B91F40DB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54847" y="1281662"/>
            <a:ext cx="4976949" cy="4603572"/>
          </a:xfrm>
        </p:spPr>
        <p:txBody>
          <a:bodyPr>
            <a:noAutofit/>
          </a:bodyPr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19 driftsområder i alt. Hver ledet af én ejendomsmester og supplereret af 1-2 medarbejdere som 2. m/k, samt ejendomsfunktionærer. 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I alt ca. 105 ansatte i driftsområderne, heraf ca. 45 med uddannelse som ejendomsservicetekniker 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Stor andel af egenproduktion på beboerservice og drifts af udearealer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Driftsadministrationen;</a:t>
            </a:r>
          </a:p>
          <a:p>
            <a:pPr marL="76200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Driftschef</a:t>
            </a:r>
          </a:p>
          <a:p>
            <a:pPr marL="76200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9 inspektører der hver leder 2-3 driftsområder med ansvar for underliggende boligafdelinger</a:t>
            </a:r>
          </a:p>
          <a:p>
            <a:pPr marL="76200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Teknisk chef</a:t>
            </a:r>
          </a:p>
          <a:p>
            <a:pPr marL="76200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Teknisk koordinator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Drift indgår sammen med vores byggeafdeling (10 medarbejdere) i Byg/Drift under én direktør </a:t>
            </a:r>
          </a:p>
          <a:p>
            <a:pPr>
              <a:lnSpc>
                <a:spcPct val="110000"/>
              </a:lnSpc>
            </a:pPr>
            <a:endParaRPr lang="da-DK" dirty="0"/>
          </a:p>
          <a:p>
            <a:pPr marL="76200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 lvl="1" indent="0">
              <a:lnSpc>
                <a:spcPct val="110000"/>
              </a:lnSpc>
              <a:buNone/>
            </a:pPr>
            <a:br>
              <a:rPr lang="da-DK" dirty="0"/>
            </a:br>
            <a:endParaRPr lang="da-DK" dirty="0"/>
          </a:p>
          <a:p>
            <a:pPr>
              <a:lnSpc>
                <a:spcPct val="110000"/>
              </a:lnSpc>
            </a:pPr>
            <a:endParaRPr lang="da-DK" sz="1200" dirty="0"/>
          </a:p>
        </p:txBody>
      </p:sp>
      <p:pic>
        <p:nvPicPr>
          <p:cNvPr id="8" name="Pladsholder til billede 7" descr="Et billede, der indeholder udendørs, vindue, plante, træ&#10;&#10;Automatisk genereret beskrivelse">
            <a:extLst>
              <a:ext uri="{FF2B5EF4-FFF2-40B4-BE49-F238E27FC236}">
                <a16:creationId xmlns:a16="http://schemas.microsoft.com/office/drawing/2014/main" id="{7364FC33-132B-82B3-E961-6D07DBFBDDFE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6"/>
          <a:stretch/>
        </p:blipFill>
        <p:spPr>
          <a:xfrm>
            <a:off x="6334343" y="1307269"/>
            <a:ext cx="5493249" cy="3910154"/>
          </a:xfrm>
          <a:prstGeom prst="rect">
            <a:avLst/>
          </a:prstGeom>
        </p:spPr>
      </p:pic>
      <p:pic>
        <p:nvPicPr>
          <p:cNvPr id="6" name="Picture 4" descr="Picture 4">
            <a:extLst>
              <a:ext uri="{FF2B5EF4-FFF2-40B4-BE49-F238E27FC236}">
                <a16:creationId xmlns:a16="http://schemas.microsoft.com/office/drawing/2014/main" id="{6CF94E81-BAF4-30C4-A4BD-076654FD6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483" y="4419638"/>
            <a:ext cx="529626" cy="9912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2584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505DF17-2D87-10DF-FA93-A94F9502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641" y="1547884"/>
            <a:ext cx="5738708" cy="940245"/>
          </a:xfrm>
        </p:spPr>
        <p:txBody>
          <a:bodyPr>
            <a:normAutofit/>
          </a:bodyPr>
          <a:lstStyle/>
          <a:p>
            <a:r>
              <a:rPr lang="da-DK" dirty="0"/>
              <a:t>Politik for uddannelse af ejendomsserviceteknikerelever i Civica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3BB9FE1-0B26-58C3-E9D1-CD169A06D24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321641" y="2414257"/>
            <a:ext cx="5902755" cy="4235283"/>
          </a:xfrm>
        </p:spPr>
        <p:txBody>
          <a:bodyPr>
            <a:noAutofit/>
          </a:bodyPr>
          <a:lstStyle/>
          <a:p>
            <a:pPr algn="l" rtl="0" fontAlgn="base"/>
            <a:r>
              <a:rPr lang="da-DK" sz="1800" b="0" i="0" dirty="0">
                <a:solidFill>
                  <a:srgbClr val="000000"/>
                </a:solidFill>
                <a:effectLst/>
              </a:rPr>
              <a:t>”Civica vil gerne tage et medansvar for at uddanne mennesker og dermed understøtte den sociale bæredygtighed hos os, - og i branchen og samfundet.  </a:t>
            </a:r>
            <a:endParaRPr lang="da-DK" sz="1600" b="0" i="0" dirty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da-DK" sz="1800" b="0" i="0" dirty="0">
                <a:solidFill>
                  <a:srgbClr val="000000"/>
                </a:solidFill>
                <a:effectLst/>
              </a:rPr>
              <a:t>Ved at fag-uddanne mennesker styrker vi samtidig vores image som en attraktiv arbejdsplads, der vægter faglighed, kvalifikationer og kompetenceudvikling højt. Vi vil gerne bidrage til at øge fagligheden i branchen. </a:t>
            </a:r>
            <a:endParaRPr lang="da-DK" sz="1600" b="0" i="0" dirty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da-DK" sz="1800" b="0" i="0" dirty="0">
                <a:solidFill>
                  <a:srgbClr val="000000"/>
                </a:solidFill>
                <a:effectLst/>
              </a:rPr>
              <a:t>Med uddannelse af elever skal vi samtidig understøtte og styrke vores rekrutteringsgrundlag i fremtiden.”   </a:t>
            </a:r>
            <a:endParaRPr lang="da-DK" sz="1600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10000"/>
              </a:lnSpc>
            </a:pPr>
            <a:br>
              <a:rPr lang="da-DK" sz="1300" dirty="0"/>
            </a:br>
            <a:endParaRPr lang="da-DK" sz="1300" dirty="0"/>
          </a:p>
          <a:p>
            <a:pPr>
              <a:lnSpc>
                <a:spcPct val="110000"/>
              </a:lnSpc>
            </a:pPr>
            <a:endParaRPr lang="da-DK" sz="1200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9F9AFD0E-24B5-1A00-AFCA-6A793343E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8057" y="2154159"/>
            <a:ext cx="3231920" cy="2329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lede 9" descr="Et billede, der indeholder tøj, person, udendørs, træ&#10;&#10;Automatisk genereret beskrivelse">
            <a:extLst>
              <a:ext uri="{FF2B5EF4-FFF2-40B4-BE49-F238E27FC236}">
                <a16:creationId xmlns:a16="http://schemas.microsoft.com/office/drawing/2014/main" id="{A78BCB01-804B-3C84-C643-DFC7873B5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905" y="4531899"/>
            <a:ext cx="2516072" cy="2329715"/>
          </a:xfrm>
          <a:prstGeom prst="rect">
            <a:avLst/>
          </a:prstGeom>
        </p:spPr>
      </p:pic>
      <p:pic>
        <p:nvPicPr>
          <p:cNvPr id="14" name="Billede 13" descr="Et billede, der indeholder udendørs, jord, fodtøj, træ&#10;&#10;Automatisk genereret beskrivelse">
            <a:extLst>
              <a:ext uri="{FF2B5EF4-FFF2-40B4-BE49-F238E27FC236}">
                <a16:creationId xmlns:a16="http://schemas.microsoft.com/office/drawing/2014/main" id="{3A3BFA27-2427-F1B5-674A-1A0A155855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31899"/>
            <a:ext cx="2269953" cy="2326101"/>
          </a:xfrm>
          <a:prstGeom prst="rect">
            <a:avLst/>
          </a:prstGeom>
        </p:spPr>
      </p:pic>
      <p:pic>
        <p:nvPicPr>
          <p:cNvPr id="17" name="Billede 16" descr="Et billede, der indeholder udendørs, græs, plante, sky&#10;&#10;Automatisk genereret beskrivelse">
            <a:extLst>
              <a:ext uri="{FF2B5EF4-FFF2-40B4-BE49-F238E27FC236}">
                <a16:creationId xmlns:a16="http://schemas.microsoft.com/office/drawing/2014/main" id="{2C3FA853-8C30-2076-E4E3-8649AD131F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08069" cy="2119372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0D7AA756-0539-2AA4-E2F5-D0DD31C3B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2317" y="-1"/>
            <a:ext cx="2287660" cy="2119373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6A984D-3304-82AE-D11F-A79AC19EA957}"/>
              </a:ext>
            </a:extLst>
          </p:cNvPr>
          <p:cNvSpPr>
            <a:spLocks noGrp="1"/>
          </p:cNvSpPr>
          <p:nvPr>
            <p:ph idx="12"/>
          </p:nvPr>
        </p:nvSpPr>
        <p:spPr>
          <a:solidFill>
            <a:schemeClr val="accent4"/>
          </a:solidFill>
        </p:spPr>
        <p:txBody>
          <a:bodyPr/>
          <a:lstStyle/>
          <a:p>
            <a:endParaRPr lang="da-DK" dirty="0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B6F03312-92E5-032E-153F-C671482028A5}"/>
              </a:ext>
            </a:extLst>
          </p:cNvPr>
          <p:cNvSpPr>
            <a:spLocks noGrp="1"/>
          </p:cNvSpPr>
          <p:nvPr>
            <p:ph idx="22"/>
          </p:nvPr>
        </p:nvSpPr>
        <p:spPr>
          <a:solidFill>
            <a:schemeClr val="accent4"/>
          </a:solidFill>
        </p:spPr>
        <p:txBody>
          <a:bodyPr/>
          <a:lstStyle/>
          <a:p>
            <a:endParaRPr lang="da-DK" dirty="0"/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E3003350-D065-06B6-AF79-78AEA5E870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4158"/>
            <a:ext cx="1554480" cy="232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3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0801CE-7F00-265D-2D8F-A576A034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613" y="1658381"/>
            <a:ext cx="4471852" cy="657530"/>
          </a:xfrm>
        </p:spPr>
        <p:txBody>
          <a:bodyPr>
            <a:normAutofit fontScale="90000"/>
          </a:bodyPr>
          <a:lstStyle/>
          <a:p>
            <a:r>
              <a:rPr lang="da-DK" sz="2400" dirty="0"/>
              <a:t>Praktiks organisering og håndtering af elevarbejdet</a:t>
            </a:r>
            <a:br>
              <a:rPr lang="da-DK" sz="2400" dirty="0"/>
            </a:b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28BBE7E-AA72-FB17-4B8C-BE15B0FC311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557612" y="2420131"/>
            <a:ext cx="6047578" cy="3979664"/>
          </a:xfrm>
        </p:spPr>
        <p:txBody>
          <a:bodyPr>
            <a:normAutofit fontScale="925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700" b="1" dirty="0"/>
              <a:t>Driftschef</a:t>
            </a:r>
          </a:p>
          <a:p>
            <a:r>
              <a:rPr lang="da-DK" sz="1700" b="0" i="0" dirty="0">
                <a:solidFill>
                  <a:srgbClr val="000000"/>
                </a:solidFill>
                <a:effectLst/>
              </a:rPr>
              <a:t>Overordnet at politik, rammer og organisering fastlægges</a:t>
            </a:r>
            <a:endParaRPr lang="da-DK" sz="17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700" b="1" dirty="0"/>
              <a:t>Inspektørrepræsentant</a:t>
            </a:r>
          </a:p>
          <a:p>
            <a:r>
              <a:rPr lang="da-DK" sz="1700" b="0" i="0" dirty="0">
                <a:solidFill>
                  <a:srgbClr val="000000"/>
                </a:solidFill>
                <a:effectLst/>
              </a:rPr>
              <a:t>Er den inspektør, der på vegne af driftschef og øvrige inspektører, varetager det ledelsesmæssige ansvar for eleverne. </a:t>
            </a:r>
            <a:endParaRPr lang="da-DK" sz="17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700" b="1" dirty="0"/>
              <a:t>Elevmentor</a:t>
            </a:r>
          </a:p>
          <a:p>
            <a:r>
              <a:rPr lang="da-DK" sz="1700" b="0" i="0" dirty="0">
                <a:solidFill>
                  <a:srgbClr val="000000"/>
                </a:solidFill>
                <a:effectLst/>
              </a:rPr>
              <a:t>Har det overordnede  ansvar for elevens uddannelsesforløb og læring.</a:t>
            </a:r>
          </a:p>
          <a:p>
            <a:r>
              <a:rPr lang="da-DK" sz="1700" dirty="0">
                <a:solidFill>
                  <a:srgbClr val="000000"/>
                </a:solidFill>
              </a:rPr>
              <a:t>Afholder evalueringssamtaler.</a:t>
            </a:r>
          </a:p>
          <a:p>
            <a:r>
              <a:rPr lang="da-DK" sz="1700" dirty="0">
                <a:solidFill>
                  <a:srgbClr val="000000"/>
                </a:solidFill>
              </a:rPr>
              <a:t>Bindeled mellem skole og virksomhed</a:t>
            </a:r>
            <a:endParaRPr lang="da-DK" sz="17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700" b="1" dirty="0"/>
              <a:t>Uddannelsesansvarlig ejendomsmester</a:t>
            </a:r>
          </a:p>
          <a:p>
            <a:pPr algn="l" rtl="0" fontAlgn="base"/>
            <a:r>
              <a:rPr lang="da-DK" sz="1700" b="0" i="0" dirty="0">
                <a:solidFill>
                  <a:srgbClr val="000000"/>
                </a:solidFill>
                <a:effectLst/>
              </a:rPr>
              <a:t>Har uddannelsesansvaret for eleven i praktikperioden i driftsområdet, efter aftaler og koordinering med elevmentoren </a:t>
            </a:r>
          </a:p>
          <a:p>
            <a:pPr algn="l" rtl="0" fontAlgn="base"/>
            <a:r>
              <a:rPr lang="da-DK" sz="1700" b="0" i="0" dirty="0">
                <a:solidFill>
                  <a:srgbClr val="000000"/>
                </a:solidFill>
                <a:effectLst/>
              </a:rPr>
              <a:t>Har personaleansvaret, herunder i.f.t. arbejdsmiljø, praktiske forhold for eleven og MUS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600" dirty="0"/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CE11873A-A339-52C5-4713-07E0E0EB5664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CA71F933-B1DF-A792-64E8-0394A4B3E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88907"/>
            <a:ext cx="2865100" cy="2652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820E08C-9F0A-BFE0-95E1-59FCD52E48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9034" y="0"/>
            <a:ext cx="2423554" cy="1836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ladsholder til billede 7">
            <a:extLst>
              <a:ext uri="{FF2B5EF4-FFF2-40B4-BE49-F238E27FC236}">
                <a16:creationId xmlns:a16="http://schemas.microsoft.com/office/drawing/2014/main" id="{85337CDB-0E1C-2E6E-8600-416380A9A2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60315" cy="1850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12" name="Pladsholder til billede 9">
            <a:extLst>
              <a:ext uri="{FF2B5EF4-FFF2-40B4-BE49-F238E27FC236}">
                <a16:creationId xmlns:a16="http://schemas.microsoft.com/office/drawing/2014/main" id="{BA48007C-7961-1AD4-6D1C-7FABD0CEA0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8684" y="4188907"/>
            <a:ext cx="1823904" cy="266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13" name="Billede 12" descr="Et billede, der indeholder udendørs, sky, plante, træ&#10;&#10;Automatisk genereret beskrivelse">
            <a:extLst>
              <a:ext uri="{FF2B5EF4-FFF2-40B4-BE49-F238E27FC236}">
                <a16:creationId xmlns:a16="http://schemas.microsoft.com/office/drawing/2014/main" id="{47EBBAF1-CB75-C5A8-875F-D5B4AFE761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5889"/>
            <a:ext cx="4772587" cy="2214048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F3741B-CAB8-2E3B-603D-2A20DC32A7F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156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person, tøj, menneske, transport&#10;&#10;Automatisk genereret beskrivelse">
            <a:extLst>
              <a:ext uri="{FF2B5EF4-FFF2-40B4-BE49-F238E27FC236}">
                <a16:creationId xmlns:a16="http://schemas.microsoft.com/office/drawing/2014/main" id="{D90B5CE2-B98F-32F5-A57A-7F7672AA6A0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CC84351F-5F67-CEEF-BBB0-5C2F5AB6B147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D4634A-7201-1631-3248-AEA5135DA8A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09FDC314-22F5-8613-6945-9F937EC8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017713"/>
            <a:ext cx="4471988" cy="941387"/>
          </a:xfrm>
        </p:spPr>
        <p:txBody>
          <a:bodyPr>
            <a:normAutofit/>
          </a:bodyPr>
          <a:lstStyle/>
          <a:p>
            <a:r>
              <a:rPr lang="da-DK" dirty="0"/>
              <a:t>Finansiering</a:t>
            </a:r>
            <a:br>
              <a:rPr lang="da-DK" sz="2400" dirty="0"/>
            </a:br>
            <a:endParaRPr lang="da-DK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8481397A-C99F-54AF-99A6-FA4A8F9ED6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96000" y="2869661"/>
            <a:ext cx="5486400" cy="308029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Alle afdelinger bidrager med 1 % af lønsummen til </a:t>
            </a:r>
            <a:r>
              <a:rPr lang="da-DK" sz="1600" dirty="0" err="1"/>
              <a:t>Civicas</a:t>
            </a:r>
            <a:r>
              <a:rPr lang="da-DK" sz="1600" dirty="0"/>
              <a:t> uddannelsesfond.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dirty="0"/>
              <a:t>1. års 0 % - 2. års 50 % - 3. års 100 % af lønomkostninger finansieres af driftsområderne.</a:t>
            </a:r>
          </a:p>
          <a:p>
            <a:r>
              <a:rPr lang="da-DK" sz="1600" dirty="0"/>
              <a:t>Gælder også voksenelever, men </a:t>
            </a:r>
            <a:r>
              <a:rPr lang="da-DK" sz="1600"/>
              <a:t>ikke interne.</a:t>
            </a:r>
            <a:endParaRPr lang="da-DK" sz="1600" dirty="0"/>
          </a:p>
          <a:p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21568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28BBE7E-AA72-FB17-4B8C-BE15B0FC311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700780" y="2449316"/>
            <a:ext cx="6047578" cy="397966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b="1" dirty="0"/>
              <a:t>Vollsmose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b="1" dirty="0"/>
              <a:t>Rugårdsvej/Sydøst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600" b="1" dirty="0"/>
              <a:t>Bolbro</a:t>
            </a:r>
          </a:p>
          <a:p>
            <a:r>
              <a:rPr lang="da-DK" sz="1600" dirty="0"/>
              <a:t>Mange bygningstyper</a:t>
            </a:r>
          </a:p>
          <a:p>
            <a:r>
              <a:rPr lang="da-DK" sz="1600" dirty="0"/>
              <a:t>Alsidige opgaver</a:t>
            </a:r>
          </a:p>
          <a:p>
            <a:r>
              <a:rPr lang="da-DK" sz="1600" dirty="0"/>
              <a:t>Stor kollegial vidensbank</a:t>
            </a:r>
          </a:p>
          <a:p>
            <a:endParaRPr lang="da-DK" sz="1600" dirty="0"/>
          </a:p>
          <a:p>
            <a:r>
              <a:rPr lang="da-DK" sz="1600" dirty="0"/>
              <a:t>Civica uddanner også bestående medarbejdere, hvis funktioner som ejendomsmester/2. mand skal udfyldes.</a:t>
            </a:r>
          </a:p>
          <a:p>
            <a:endParaRPr lang="da-DK" sz="1600" dirty="0"/>
          </a:p>
          <a:p>
            <a:endParaRPr lang="da-DK" sz="1300" dirty="0"/>
          </a:p>
          <a:p>
            <a:endParaRPr lang="da-DK" sz="1300" b="1" dirty="0">
              <a:solidFill>
                <a:schemeClr val="accent1"/>
              </a:solidFill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2F622784-61AE-82C6-2F8D-3B7A2F044609}"/>
              </a:ext>
            </a:extLst>
          </p:cNvPr>
          <p:cNvSpPr txBox="1">
            <a:spLocks/>
          </p:cNvSpPr>
          <p:nvPr/>
        </p:nvSpPr>
        <p:spPr>
          <a:xfrm>
            <a:off x="5700780" y="1507787"/>
            <a:ext cx="5394766" cy="78794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err="1"/>
              <a:t>Driftsområder</a:t>
            </a:r>
            <a:r>
              <a:rPr lang="da-DK" dirty="0"/>
              <a:t> med elever</a:t>
            </a:r>
            <a:br>
              <a:rPr lang="da-DK" sz="2200" dirty="0"/>
            </a:br>
            <a:endParaRPr lang="da-DK" dirty="0">
              <a:solidFill>
                <a:schemeClr val="accent4"/>
              </a:solidFill>
            </a:endParaRPr>
          </a:p>
        </p:txBody>
      </p:sp>
      <p:pic>
        <p:nvPicPr>
          <p:cNvPr id="16" name="Billede 15" descr="Et billede, der indeholder udendørs, sky, græs, træ&#10;&#10;Automatisk genereret beskrivelse">
            <a:extLst>
              <a:ext uri="{FF2B5EF4-FFF2-40B4-BE49-F238E27FC236}">
                <a16:creationId xmlns:a16="http://schemas.microsoft.com/office/drawing/2014/main" id="{7F45A076-217A-9F7F-F2AE-7C5F0C1010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9777"/>
            <a:ext cx="4820055" cy="361504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0DC1BD21-05AF-76A5-D540-B97F6CD419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20055" cy="3213370"/>
          </a:xfrm>
          <a:prstGeom prst="rect">
            <a:avLst/>
          </a:prstGeom>
        </p:spPr>
      </p:pic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CE11873A-A339-52C5-4713-07E0E0EB5664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F3741B-CAB8-2E3B-603D-2A20DC32A7F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701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7465003D-9F46-AEAC-D6A9-D2D47B856990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0CBE5F-7A4E-04F2-84EE-1884AE7A9E5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billede 7" descr="Et billede, der indeholder udendørs, tøj, person, jakke&#10;&#10;Automatisk genereret beskrivelse">
            <a:extLst>
              <a:ext uri="{FF2B5EF4-FFF2-40B4-BE49-F238E27FC236}">
                <a16:creationId xmlns:a16="http://schemas.microsoft.com/office/drawing/2014/main" id="{0CF9F427-0560-368B-D886-01BCCDC3D4C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0000" r="20000"/>
          <a:stretch>
            <a:fillRect/>
          </a:stretch>
        </p:blipFill>
        <p:spPr>
          <a:xfrm>
            <a:off x="0" y="179462"/>
            <a:ext cx="5306938" cy="6678538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2952C57-2CF1-CFB8-8FF9-940E74D3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Gøre sig attraktiv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59B01B5-1EDC-8699-A5AC-BEEF29BF373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Lyst til læring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1. &amp; 3. års elev sparring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Intern uddannelse af læremestre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Faciliterer netværk for nuværende og tidligere elever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Teknologi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Synlighed</a:t>
            </a:r>
          </a:p>
        </p:txBody>
      </p:sp>
    </p:spTree>
    <p:extLst>
      <p:ext uri="{BB962C8B-B14F-4D97-AF65-F5344CB8AC3E}">
        <p14:creationId xmlns:p14="http://schemas.microsoft.com/office/powerpoint/2010/main" val="98767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ivic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6521"/>
      </a:accent1>
      <a:accent2>
        <a:srgbClr val="FFC10D"/>
      </a:accent2>
      <a:accent3>
        <a:srgbClr val="2F6D6A"/>
      </a:accent3>
      <a:accent4>
        <a:srgbClr val="90B8B2"/>
      </a:accent4>
      <a:accent5>
        <a:srgbClr val="E9E5E1"/>
      </a:accent5>
      <a:accent6>
        <a:srgbClr val="82807E"/>
      </a:accent6>
      <a:hlink>
        <a:srgbClr val="0000FF"/>
      </a:hlink>
      <a:folHlink>
        <a:srgbClr val="FF00FF"/>
      </a:folHlink>
    </a:clrScheme>
    <a:fontScheme name="Civica">
      <a:majorFont>
        <a:latin typeface="Istok Web Bold"/>
        <a:ea typeface=""/>
        <a:cs typeface=""/>
      </a:majorFont>
      <a:minorFont>
        <a:latin typeface="Mulish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2" id="{31D75252-AD5B-40C5-94DE-0B25514238F2}" vid="{B2610F89-3AE8-498A-9AF2-03CE662AB0C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CIVICA-PP-SKABELON</Template>
  <TotalTime>2691</TotalTime>
  <Words>598</Words>
  <Application>Microsoft Office PowerPoint</Application>
  <PresentationFormat>Widescreen</PresentationFormat>
  <Paragraphs>72</Paragraphs>
  <Slides>10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Istok Web Bold</vt:lpstr>
      <vt:lpstr>Mulish</vt:lpstr>
      <vt:lpstr>Mulish ExtraLight Bold</vt:lpstr>
      <vt:lpstr>Mulish Regular</vt:lpstr>
      <vt:lpstr>Office-tema</vt:lpstr>
      <vt:lpstr>PowerPoint-præsentation</vt:lpstr>
      <vt:lpstr>Lidt om Civica</vt:lpstr>
      <vt:lpstr>Civicas kernefortælling</vt:lpstr>
      <vt:lpstr>Civicas driftsorganisation</vt:lpstr>
      <vt:lpstr>Politik for uddannelse af ejendomsserviceteknikerelever i Civica</vt:lpstr>
      <vt:lpstr>Praktiks organisering og håndtering af elevarbejdet </vt:lpstr>
      <vt:lpstr>Finansiering </vt:lpstr>
      <vt:lpstr>PowerPoint-præsentation</vt:lpstr>
      <vt:lpstr>Gøre sig attraktiv</vt:lpstr>
      <vt:lpstr>Tak for opmærksomheden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Krista Rosenberg Hansen</dc:creator>
  <cp:lastModifiedBy>Jesper Nielsen</cp:lastModifiedBy>
  <cp:revision>46</cp:revision>
  <cp:lastPrinted>2023-09-29T07:08:48Z</cp:lastPrinted>
  <dcterms:created xsi:type="dcterms:W3CDTF">2023-08-09T11:01:56Z</dcterms:created>
  <dcterms:modified xsi:type="dcterms:W3CDTF">2023-10-27T10:05:32Z</dcterms:modified>
</cp:coreProperties>
</file>