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sldIdLst>
    <p:sldId id="256" r:id="rId8"/>
    <p:sldId id="257" r:id="rId9"/>
    <p:sldId id="259" r:id="rId10"/>
    <p:sldId id="260" r:id="rId11"/>
    <p:sldId id="258" r:id="rId12"/>
    <p:sldId id="261" r:id="rId13"/>
    <p:sldId id="262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63F7-EF8D-1442-2805-F90D13F7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B73C6-4021-68D5-1099-5B1540F6C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FE5C-42F5-ED25-BFA5-92006F0F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D708-28BE-2B4D-76EA-65C5F9F1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9D1B-E6BF-1F61-350B-A416EBB7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917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4915-0AA5-88A7-550C-EDDA6626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7B0AC-256A-DD5C-1FB2-5A51ABFB7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13A8-DC61-DCAC-BADE-CE9BA1EE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1CA6-2AA6-85A0-F736-1DE71D24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E3D0-868A-15DA-2C55-94052974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509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D8FEF-8EEC-1D16-8F69-5FF3DA5EC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F4F87-CA82-C826-169C-6FB5E8F98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FAE7-3CBB-7B80-6765-1E483D9B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F97FD-BF40-F2B8-A174-8202C552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6C77-356C-3228-9EE8-7AC8DFA4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40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7F94-F949-C9D2-64CD-B62B7DC7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5FE4-1DC9-4259-BC3F-AAA35F553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BD69D-53F3-11C2-CD61-58145ADE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7DC1-FAE3-D580-F35F-401162D2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CA33-9D26-98B6-E85B-DDD04508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2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BDCC-CCDE-89ED-215B-A5C7B94C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5BD-B998-CDFD-1526-FDD92DF3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13C8F-2C17-07EA-C35A-A35FBFF6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90C3-7845-28AD-B4AB-4E25141A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BC6B-8C7F-938E-F069-4B91823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7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2F3A-0938-B89E-F4AB-85FEE180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0B9D-3512-C97D-CC45-A43A179A5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026FA-4782-12C8-2CC1-2C750945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89C04-0833-1C4B-D8A2-3712684F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B21E-0157-D95F-9FCC-4B063351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D5F7A-AE0A-B266-6D5F-8DCFAF7C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90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F502-0597-DE6F-EFAA-91FE7CBC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2D51-88C7-8166-7DF4-05B2412EE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D9031-D1F7-2CE0-3119-FE2D723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4C981-6167-2D0E-C5BB-60431E345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FAC50-58D5-0FF1-CA9C-ADFF4B70C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834AD-3601-067D-72FB-6D29B190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6F7D6-4AD1-81C2-9724-6BD00205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19DA6-2F99-B552-267C-700E7BCB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6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FD68-AAAD-B847-FEDE-8097587B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AE93F-DDAA-4DD3-F594-609BC950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BD2A4-363A-DAA0-622F-DD627BA8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6BABE-D66C-7F7F-7ABA-8A59FDD2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50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D7050-3A86-DB26-84B4-1380B38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E70D8-9614-140C-81C8-4A5C6A3B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A678B-AC33-BD31-7B81-6282814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85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7EB7-7A36-D8E2-02CC-749D8CB3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83CD-C860-00EB-932A-D3138497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020D6-2495-A29C-DAC2-F0076F18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F7D8A-A545-AF69-94BF-B59A3010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4F846-93A0-440A-DF82-A698055F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9461-0EED-10DF-5196-A303CB95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845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58D1-A1EA-0634-FAC2-90E4D720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24B92-4BA2-E8CE-A1AE-B26577865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59854-B0B7-287F-B832-2C9C0A998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E5A84-FE53-EC4F-4180-C28245FD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90BC5-7018-2B6D-B9F7-2475E1A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76DC6-615A-374B-A4E6-15D9BD7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879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813B5-2A41-5C27-B7E0-D603DEF4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43182-73AD-0D40-3DCC-23A18443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19043-2191-16F3-BF2E-3BC4C2360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86069-5185-423F-843D-C2F3A033B90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4536C-B9BE-F920-FD20-E3C829D7C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E17EA-46F5-6E05-831C-C882CC57D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6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grey object&#10;&#10;AI-generated content may be incorrect.">
            <a:extLst>
              <a:ext uri="{FF2B5EF4-FFF2-40B4-BE49-F238E27FC236}">
                <a16:creationId xmlns:a16="http://schemas.microsoft.com/office/drawing/2014/main" id="{DD61FB4D-9755-1630-F425-1F6E24B52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r="14942" b="2"/>
          <a:stretch>
            <a:fillRect/>
          </a:stretch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7" name="Picture 6" descr="A close-up of a grey object&#10;&#10;AI-generated content may be incorrect.">
            <a:extLst>
              <a:ext uri="{FF2B5EF4-FFF2-40B4-BE49-F238E27FC236}">
                <a16:creationId xmlns:a16="http://schemas.microsoft.com/office/drawing/2014/main" id="{F026932C-7BD8-1E92-F68F-C5A783751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10892" b="1"/>
          <a:stretch>
            <a:fillRect/>
          </a:stretch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73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ADD09-4463-B03D-19CF-2BBF85F87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ey object&#10;&#10;AI-generated content may be incorrect.">
            <a:extLst>
              <a:ext uri="{FF2B5EF4-FFF2-40B4-BE49-F238E27FC236}">
                <a16:creationId xmlns:a16="http://schemas.microsoft.com/office/drawing/2014/main" id="{01B3C24B-E876-C636-C1DD-BBEB461DD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r="14942" b="2"/>
          <a:stretch>
            <a:fillRect/>
          </a:stretch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7" name="Picture 6" descr="A close-up of a grey object&#10;&#10;AI-generated content may be incorrect.">
            <a:extLst>
              <a:ext uri="{FF2B5EF4-FFF2-40B4-BE49-F238E27FC236}">
                <a16:creationId xmlns:a16="http://schemas.microsoft.com/office/drawing/2014/main" id="{6529A347-4450-76A5-BC03-904F47B0E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10892" b="1"/>
          <a:stretch>
            <a:fillRect/>
          </a:stretch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85501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generated image of a rock&#10;&#10;AI-generated content may be incorrect.">
            <a:extLst>
              <a:ext uri="{FF2B5EF4-FFF2-40B4-BE49-F238E27FC236}">
                <a16:creationId xmlns:a16="http://schemas.microsoft.com/office/drawing/2014/main" id="{F9C40CCB-3405-2CA4-8856-458C63E73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8" y="643466"/>
            <a:ext cx="10175464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DB412C-E461-7511-E827-5C2DB1787FE0}"/>
              </a:ext>
            </a:extLst>
          </p:cNvPr>
          <p:cNvSpPr txBox="1"/>
          <p:nvPr/>
        </p:nvSpPr>
        <p:spPr>
          <a:xfrm>
            <a:off x="8039686" y="1990579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Analog aftryk</a:t>
            </a:r>
          </a:p>
        </p:txBody>
      </p:sp>
    </p:spTree>
    <p:extLst>
      <p:ext uri="{BB962C8B-B14F-4D97-AF65-F5344CB8AC3E}">
        <p14:creationId xmlns:p14="http://schemas.microsoft.com/office/powerpoint/2010/main" val="28818500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odel of a human nose&#10;&#10;AI-generated content may be incorrect.">
            <a:extLst>
              <a:ext uri="{FF2B5EF4-FFF2-40B4-BE49-F238E27FC236}">
                <a16:creationId xmlns:a16="http://schemas.microsoft.com/office/drawing/2014/main" id="{3F59BFA8-1490-C084-23D6-54BC2536D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8" y="643466"/>
            <a:ext cx="10175464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1F37A1-0ADD-A1F7-329E-0C4829CA1213}"/>
              </a:ext>
            </a:extLst>
          </p:cNvPr>
          <p:cNvSpPr txBox="1"/>
          <p:nvPr/>
        </p:nvSpPr>
        <p:spPr>
          <a:xfrm>
            <a:off x="8039686" y="1990579"/>
            <a:ext cx="143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Digital aftryk</a:t>
            </a:r>
          </a:p>
        </p:txBody>
      </p:sp>
    </p:spTree>
    <p:extLst>
      <p:ext uri="{BB962C8B-B14F-4D97-AF65-F5344CB8AC3E}">
        <p14:creationId xmlns:p14="http://schemas.microsoft.com/office/powerpoint/2010/main" val="7116717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generated image of a bone&#10;&#10;AI-generated content may be incorrect.">
            <a:extLst>
              <a:ext uri="{FF2B5EF4-FFF2-40B4-BE49-F238E27FC236}">
                <a16:creationId xmlns:a16="http://schemas.microsoft.com/office/drawing/2014/main" id="{D6A496D3-C08E-6B53-85D2-F2E07788F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29" y="643466"/>
            <a:ext cx="10222141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8F740E-FD8F-B753-F8E6-EEA42A544ED7}"/>
              </a:ext>
            </a:extLst>
          </p:cNvPr>
          <p:cNvSpPr txBox="1"/>
          <p:nvPr/>
        </p:nvSpPr>
        <p:spPr>
          <a:xfrm>
            <a:off x="7413673" y="1990579"/>
            <a:ext cx="291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Analog digital aftryk </a:t>
            </a:r>
            <a:r>
              <a:rPr lang="da-DK" dirty="0" err="1"/>
              <a:t>aligned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17813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12B511-4B43-D7FF-335C-2E6CDDE73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41"/>
          <a:stretch>
            <a:fillRect/>
          </a:stretch>
        </p:blipFill>
        <p:spPr>
          <a:xfrm>
            <a:off x="547545" y="547545"/>
            <a:ext cx="11088962" cy="57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502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2C70CC5-4C70-E0F3-383A-06472ED7A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077"/>
          <a:stretch>
            <a:fillRect/>
          </a:stretch>
        </p:blipFill>
        <p:spPr>
          <a:xfrm>
            <a:off x="547545" y="547545"/>
            <a:ext cx="11088962" cy="5762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3BAA8B-313B-9D03-AC14-48F256538AC8}"/>
              </a:ext>
            </a:extLst>
          </p:cNvPr>
          <p:cNvSpPr txBox="1"/>
          <p:nvPr/>
        </p:nvSpPr>
        <p:spPr>
          <a:xfrm>
            <a:off x="6970542" y="3538025"/>
            <a:ext cx="1191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236 µ</a:t>
            </a:r>
          </a:p>
          <a:p>
            <a:r>
              <a:rPr lang="da-DK" dirty="0"/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402357075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7"/>
  <p:tag name="AS_OS" val="Unix 6.5.0.1014"/>
  <p:tag name="AS_RELEASE_DATE" val="2023.08.14"/>
  <p:tag name="AS_TITLE" val="Aspose.Slides for .NET Standard 2.0"/>
  <p:tag name="AS_VERSION" val="2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TemplateConfiguration><![CDATA[{"slideVersion":1,"isValidatorEnabled":false,"isLocked":false,"elementsMetadata":[],"slideId":"1054884848216047618","enableDocumentContentUpdater":false,"version":"2.0"}]]></TemplafySlideTemplateConfiguration>
</file>

<file path=customXml/item2.xml><?xml version="1.0" encoding="utf-8"?>
<TemplafySlideTemplateConfiguration><![CDATA[{"slideVersion":1,"isValidatorEnabled":false,"isLocked":false,"elementsMetadata":[],"slideId":"1054884848216047618","enableDocumentContentUpdater":fals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FormConfiguration><![CDATA[{"formFields":[],"formDataEntries":[]}]]></TemplafyFormConfiguration>
</file>

<file path=customXml/item5.xml><?xml version="1.0" encoding="utf-8"?>
<TemplafyTemplateConfiguration><![CDATA[{"elementsMetadata":[],"transformationConfigurations":[],"templateName":"blankpresentation","templateDescription":"","enableDocumentContentUpdater":false,"version":"2.0"}]]></TemplafyTemplate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41301D2-B1EE-4483-955B-1B492B279DAC}">
  <ds:schemaRefs/>
</ds:datastoreItem>
</file>

<file path=customXml/itemProps2.xml><?xml version="1.0" encoding="utf-8"?>
<ds:datastoreItem xmlns:ds="http://schemas.openxmlformats.org/officeDocument/2006/customXml" ds:itemID="{B69ABF3A-B169-44F9-86AC-4E29FB2A2600}">
  <ds:schemaRefs/>
</ds:datastoreItem>
</file>

<file path=customXml/itemProps3.xml><?xml version="1.0" encoding="utf-8"?>
<ds:datastoreItem xmlns:ds="http://schemas.openxmlformats.org/officeDocument/2006/customXml" ds:itemID="{C60B9EDF-596D-4F67-B5E3-411D55B8E8FC}">
  <ds:schemaRefs/>
</ds:datastoreItem>
</file>

<file path=customXml/itemProps4.xml><?xml version="1.0" encoding="utf-8"?>
<ds:datastoreItem xmlns:ds="http://schemas.openxmlformats.org/officeDocument/2006/customXml" ds:itemID="{C5938109-F486-41EA-929F-D7DF65C5D6B1}">
  <ds:schemaRefs/>
</ds:datastoreItem>
</file>

<file path=customXml/itemProps5.xml><?xml version="1.0" encoding="utf-8"?>
<ds:datastoreItem xmlns:ds="http://schemas.openxmlformats.org/officeDocument/2006/customXml" ds:itemID="{386C9AF7-FC43-4772-BF6D-26FE95C56D62}">
  <ds:schemaRefs/>
</ds:datastoreItem>
</file>

<file path=customXml/itemProps6.xml><?xml version="1.0" encoding="utf-8"?>
<ds:datastoreItem xmlns:ds="http://schemas.openxmlformats.org/officeDocument/2006/customXml" ds:itemID="{AFB95CCD-D5FC-4352-B74A-2C5330D3975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Sussi Krøjer Thyge</dc:creator>
  <cp:keywords/>
  <dc:description/>
  <cp:lastModifiedBy>Berit Nielsen</cp:lastModifiedBy>
  <cp:revision>2</cp:revision>
  <dcterms:created xsi:type="dcterms:W3CDTF">2025-09-29T05:50:06Z</dcterms:created>
  <dcterms:modified xsi:type="dcterms:W3CDTF">2025-10-23T06:01:38Z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2024-11-22T08:25:59</vt:lpwstr>
  </property>
  <property fmtid="{D5CDD505-2E9C-101B-9397-08002B2CF9AE}" pid="3" name="TemplafyTenantId">
    <vt:lpwstr>auoffice</vt:lpwstr>
  </property>
  <property fmtid="{D5CDD505-2E9C-101B-9397-08002B2CF9AE}" pid="4" name="TemplafyTemplateId">
    <vt:lpwstr>1054884838842826800</vt:lpwstr>
  </property>
  <property fmtid="{D5CDD505-2E9C-101B-9397-08002B2CF9AE}" pid="5" name="TemplafyUserProfileId">
    <vt:lpwstr>1208405756960047252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</Properties>
</file>